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purl.oclc.org/ooxml/officeDocument/relationships/extendedProperties" Target="docProps/app.xml"/><Relationship Id="rId2" Type="http://schemas.openxmlformats.org/package/2006/relationships/metadata/core-properties" Target="docProps/core.xml"/><Relationship Id="rId1" Type="http://purl.oclc.org/ooxml/officeDocument/relationships/officeDocument" Target="ppt/presentation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howSpecialPlsOnTitleSld="0" saveSubsetFonts="1" conformance="strict">
  <p:sldMasterIdLst>
    <p:sldMasterId id="2147483648" r:id="rId1"/>
  </p:sldMasterIdLst>
  <p:notesMasterIdLst>
    <p:notesMasterId r:id="rId43"/>
  </p:notesMasterIdLst>
  <p:sldIdLst>
    <p:sldId id="256" r:id="rId2"/>
    <p:sldId id="292" r:id="rId3"/>
    <p:sldId id="257" r:id="rId4"/>
    <p:sldId id="291" r:id="rId5"/>
    <p:sldId id="270" r:id="rId6"/>
    <p:sldId id="272" r:id="rId7"/>
    <p:sldId id="273" r:id="rId8"/>
    <p:sldId id="274" r:id="rId9"/>
    <p:sldId id="275" r:id="rId10"/>
    <p:sldId id="259" r:id="rId11"/>
    <p:sldId id="310" r:id="rId12"/>
    <p:sldId id="260" r:id="rId13"/>
    <p:sldId id="264" r:id="rId14"/>
    <p:sldId id="299" r:id="rId15"/>
    <p:sldId id="265" r:id="rId16"/>
    <p:sldId id="297" r:id="rId17"/>
    <p:sldId id="266" r:id="rId18"/>
    <p:sldId id="267" r:id="rId19"/>
    <p:sldId id="294" r:id="rId20"/>
    <p:sldId id="295" r:id="rId21"/>
    <p:sldId id="296" r:id="rId22"/>
    <p:sldId id="268" r:id="rId23"/>
    <p:sldId id="282" r:id="rId24"/>
    <p:sldId id="298" r:id="rId25"/>
    <p:sldId id="286" r:id="rId26"/>
    <p:sldId id="293" r:id="rId27"/>
    <p:sldId id="269" r:id="rId28"/>
    <p:sldId id="277" r:id="rId29"/>
    <p:sldId id="300" r:id="rId30"/>
    <p:sldId id="302" r:id="rId31"/>
    <p:sldId id="301" r:id="rId32"/>
    <p:sldId id="278" r:id="rId33"/>
    <p:sldId id="303" r:id="rId34"/>
    <p:sldId id="304" r:id="rId35"/>
    <p:sldId id="306" r:id="rId36"/>
    <p:sldId id="285" r:id="rId37"/>
    <p:sldId id="288" r:id="rId38"/>
    <p:sldId id="307" r:id="rId39"/>
    <p:sldId id="308" r:id="rId40"/>
    <p:sldId id="290" r:id="rId41"/>
    <p:sldId id="30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5.987%" autoAdjust="0"/>
    <p:restoredTop sz="91.93%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purl.oclc.org/ooxml/officeDocument/relationships/slide" Target="slides/slide12.xml"/><Relationship Id="rId18" Type="http://purl.oclc.org/ooxml/officeDocument/relationships/slide" Target="slides/slide17.xml"/><Relationship Id="rId26" Type="http://purl.oclc.org/ooxml/officeDocument/relationships/slide" Target="slides/slide25.xml"/><Relationship Id="rId39" Type="http://purl.oclc.org/ooxml/officeDocument/relationships/slide" Target="slides/slide38.xml"/><Relationship Id="rId21" Type="http://purl.oclc.org/ooxml/officeDocument/relationships/slide" Target="slides/slide20.xml"/><Relationship Id="rId34" Type="http://purl.oclc.org/ooxml/officeDocument/relationships/slide" Target="slides/slide33.xml"/><Relationship Id="rId42" Type="http://purl.oclc.org/ooxml/officeDocument/relationships/slide" Target="slides/slide41.xml"/><Relationship Id="rId47" Type="http://purl.oclc.org/ooxml/officeDocument/relationships/tableStyles" Target="tableStyles.xml"/><Relationship Id="rId7" Type="http://purl.oclc.org/ooxml/officeDocument/relationships/slide" Target="slides/slide6.xml"/><Relationship Id="rId2" Type="http://purl.oclc.org/ooxml/officeDocument/relationships/slide" Target="slides/slide1.xml"/><Relationship Id="rId16" Type="http://purl.oclc.org/ooxml/officeDocument/relationships/slide" Target="slides/slide15.xml"/><Relationship Id="rId29" Type="http://purl.oclc.org/ooxml/officeDocument/relationships/slide" Target="slides/slide28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24" Type="http://purl.oclc.org/ooxml/officeDocument/relationships/slide" Target="slides/slide23.xml"/><Relationship Id="rId32" Type="http://purl.oclc.org/ooxml/officeDocument/relationships/slide" Target="slides/slide31.xml"/><Relationship Id="rId37" Type="http://purl.oclc.org/ooxml/officeDocument/relationships/slide" Target="slides/slide36.xml"/><Relationship Id="rId40" Type="http://purl.oclc.org/ooxml/officeDocument/relationships/slide" Target="slides/slide39.xml"/><Relationship Id="rId45" Type="http://purl.oclc.org/ooxml/officeDocument/relationships/viewProps" Target="viewProps.xml"/><Relationship Id="rId5" Type="http://purl.oclc.org/ooxml/officeDocument/relationships/slide" Target="slides/slide4.xml"/><Relationship Id="rId15" Type="http://purl.oclc.org/ooxml/officeDocument/relationships/slide" Target="slides/slide14.xml"/><Relationship Id="rId23" Type="http://purl.oclc.org/ooxml/officeDocument/relationships/slide" Target="slides/slide22.xml"/><Relationship Id="rId28" Type="http://purl.oclc.org/ooxml/officeDocument/relationships/slide" Target="slides/slide27.xml"/><Relationship Id="rId36" Type="http://purl.oclc.org/ooxml/officeDocument/relationships/slide" Target="slides/slide35.xml"/><Relationship Id="rId10" Type="http://purl.oclc.org/ooxml/officeDocument/relationships/slide" Target="slides/slide9.xml"/><Relationship Id="rId19" Type="http://purl.oclc.org/ooxml/officeDocument/relationships/slide" Target="slides/slide18.xml"/><Relationship Id="rId31" Type="http://purl.oclc.org/ooxml/officeDocument/relationships/slide" Target="slides/slide30.xml"/><Relationship Id="rId44" Type="http://purl.oclc.org/ooxml/officeDocument/relationships/presProps" Target="presProps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slide" Target="slides/slide13.xml"/><Relationship Id="rId22" Type="http://purl.oclc.org/ooxml/officeDocument/relationships/slide" Target="slides/slide21.xml"/><Relationship Id="rId27" Type="http://purl.oclc.org/ooxml/officeDocument/relationships/slide" Target="slides/slide26.xml"/><Relationship Id="rId30" Type="http://purl.oclc.org/ooxml/officeDocument/relationships/slide" Target="slides/slide29.xml"/><Relationship Id="rId35" Type="http://purl.oclc.org/ooxml/officeDocument/relationships/slide" Target="slides/slide34.xml"/><Relationship Id="rId43" Type="http://purl.oclc.org/ooxml/officeDocument/relationships/notesMaster" Target="notesMasters/notesMaster1.xml"/><Relationship Id="rId48" Type="http://schemas.microsoft.com/office/2016/11/relationships/changesInfo" Target="changesInfos/changesInfo1.xml"/><Relationship Id="rId8" Type="http://purl.oclc.org/ooxml/officeDocument/relationships/slide" Target="slides/slide7.xml"/><Relationship Id="rId3" Type="http://purl.oclc.org/ooxml/officeDocument/relationships/slide" Target="slides/slide2.xml"/><Relationship Id="rId12" Type="http://purl.oclc.org/ooxml/officeDocument/relationships/slide" Target="slides/slide11.xml"/><Relationship Id="rId17" Type="http://purl.oclc.org/ooxml/officeDocument/relationships/slide" Target="slides/slide16.xml"/><Relationship Id="rId25" Type="http://purl.oclc.org/ooxml/officeDocument/relationships/slide" Target="slides/slide24.xml"/><Relationship Id="rId33" Type="http://purl.oclc.org/ooxml/officeDocument/relationships/slide" Target="slides/slide32.xml"/><Relationship Id="rId38" Type="http://purl.oclc.org/ooxml/officeDocument/relationships/slide" Target="slides/slide37.xml"/><Relationship Id="rId46" Type="http://purl.oclc.org/ooxml/officeDocument/relationships/theme" Target="theme/theme1.xml"/><Relationship Id="rId20" Type="http://purl.oclc.org/ooxml/officeDocument/relationships/slide" Target="slides/slide19.xml"/><Relationship Id="rId41" Type="http://purl.oclc.org/ooxml/officeDocument/relationships/slide" Target="slides/slide40.xml"/></Relationships>
</file>

<file path=ppt/changesInfos/changesInfo1.xml><?xml version="1.0" encoding="utf-8"?>
<pc:chgInfo xmlns:a="http://purl.oclc.org/ooxml/drawingml/main" xmlns:r="http://purl.oclc.org/ooxml/officeDocument/relationships" xmlns:ac="http://schemas.microsoft.com/office/drawing/2013/main/command" xmlns:pc="http://schemas.microsoft.com/office/powerpoint/2013/main/command">
  <pc:docChgLst>
    <pc:chgData name="Solal Pirelli" userId="584f3c02d4d36311" providerId="LiveId" clId="{C3A427DA-4EB3-40E4-AE47-B7B0525B94CF}"/>
    <pc:docChg chg="modSld">
      <pc:chgData name="Solal Pirelli" userId="584f3c02d4d36311" providerId="LiveId" clId="{C3A427DA-4EB3-40E4-AE47-B7B0525B94CF}" dt="2018-08-20T09:26:30.009" v="344" actId="207"/>
      <pc:docMkLst>
        <pc:docMk/>
      </pc:docMkLst>
      <pc:sldChg chg="modAnim">
        <pc:chgData name="Solal Pirelli" userId="584f3c02d4d36311" providerId="LiveId" clId="{C3A427DA-4EB3-40E4-AE47-B7B0525B94CF}" dt="2018-08-20T08:13:01.800" v="228"/>
        <pc:sldMkLst>
          <pc:docMk/>
          <pc:sldMk cId="4074862678" sldId="260"/>
        </pc:sldMkLst>
      </pc:sldChg>
      <pc:sldChg chg="modSp">
        <pc:chgData name="Solal Pirelli" userId="584f3c02d4d36311" providerId="LiveId" clId="{C3A427DA-4EB3-40E4-AE47-B7B0525B94CF}" dt="2018-08-20T08:19:44.816" v="251" actId="1038"/>
        <pc:sldMkLst>
          <pc:docMk/>
          <pc:sldMk cId="274417373" sldId="272"/>
        </pc:sldMkLst>
        <pc:grpChg chg="mod">
          <ac:chgData name="Solal Pirelli" userId="584f3c02d4d36311" providerId="LiveId" clId="{C3A427DA-4EB3-40E4-AE47-B7B0525B94CF}" dt="2018-08-20T08:19:44.816" v="251" actId="1038"/>
          <ac:grpSpMkLst>
            <pc:docMk/>
            <pc:sldMk cId="274417373" sldId="272"/>
            <ac:grpSpMk id="3" creationId="{D916A9D4-3F09-4414-B83D-9F773425150B}"/>
          </ac:grpSpMkLst>
        </pc:grpChg>
      </pc:sldChg>
      <pc:sldChg chg="modAnim">
        <pc:chgData name="Solal Pirelli" userId="584f3c02d4d36311" providerId="LiveId" clId="{C3A427DA-4EB3-40E4-AE47-B7B0525B94CF}" dt="2018-08-20T08:19:26.453" v="230"/>
        <pc:sldMkLst>
          <pc:docMk/>
          <pc:sldMk cId="1212134574" sldId="273"/>
        </pc:sldMkLst>
      </pc:sldChg>
      <pc:sldChg chg="modSp">
        <pc:chgData name="Solal Pirelli" userId="584f3c02d4d36311" providerId="LiveId" clId="{C3A427DA-4EB3-40E4-AE47-B7B0525B94CF}" dt="2018-08-20T08:10:09.720" v="200" actId="20577"/>
        <pc:sldMkLst>
          <pc:docMk/>
          <pc:sldMk cId="4237334255" sldId="277"/>
        </pc:sldMkLst>
        <pc:spChg chg="mod">
          <ac:chgData name="Solal Pirelli" userId="584f3c02d4d36311" providerId="LiveId" clId="{C3A427DA-4EB3-40E4-AE47-B7B0525B94CF}" dt="2018-08-20T08:10:09.720" v="200" actId="20577"/>
          <ac:spMkLst>
            <pc:docMk/>
            <pc:sldMk cId="4237334255" sldId="277"/>
            <ac:spMk id="3" creationId="{6E44CAFC-B4DE-43BA-843D-059307855DD2}"/>
          </ac:spMkLst>
        </pc:spChg>
      </pc:sldChg>
      <pc:sldChg chg="modSp">
        <pc:chgData name="Solal Pirelli" userId="584f3c02d4d36311" providerId="LiveId" clId="{C3A427DA-4EB3-40E4-AE47-B7B0525B94CF}" dt="2018-08-20T08:10:27.220" v="217" actId="20577"/>
        <pc:sldMkLst>
          <pc:docMk/>
          <pc:sldMk cId="2680999868" sldId="278"/>
        </pc:sldMkLst>
        <pc:spChg chg="mod">
          <ac:chgData name="Solal Pirelli" userId="584f3c02d4d36311" providerId="LiveId" clId="{C3A427DA-4EB3-40E4-AE47-B7B0525B94CF}" dt="2018-08-20T08:10:27.220" v="217" actId="20577"/>
          <ac:spMkLst>
            <pc:docMk/>
            <pc:sldMk cId="2680999868" sldId="278"/>
            <ac:spMk id="3" creationId="{E2A7B24A-D535-4536-A297-451A03F64008}"/>
          </ac:spMkLst>
        </pc:spChg>
      </pc:sldChg>
      <pc:sldChg chg="modSp">
        <pc:chgData name="Solal Pirelli" userId="584f3c02d4d36311" providerId="LiveId" clId="{C3A427DA-4EB3-40E4-AE47-B7B0525B94CF}" dt="2018-08-20T09:26:30.009" v="344" actId="207"/>
        <pc:sldMkLst>
          <pc:docMk/>
          <pc:sldMk cId="2219604830" sldId="291"/>
        </pc:sldMkLst>
        <pc:spChg chg="mod">
          <ac:chgData name="Solal Pirelli" userId="584f3c02d4d36311" providerId="LiveId" clId="{C3A427DA-4EB3-40E4-AE47-B7B0525B94CF}" dt="2018-08-20T09:26:30.009" v="344" actId="207"/>
          <ac:spMkLst>
            <pc:docMk/>
            <pc:sldMk cId="2219604830" sldId="291"/>
            <ac:spMk id="8" creationId="{78970219-2F47-430B-9C60-63ABD871A8CE}"/>
          </ac:spMkLst>
        </pc:spChg>
      </pc:sldChg>
      <pc:sldChg chg="addSp modSp modAnim">
        <pc:chgData name="Solal Pirelli" userId="584f3c02d4d36311" providerId="LiveId" clId="{C3A427DA-4EB3-40E4-AE47-B7B0525B94CF}" dt="2018-08-20T07:47:24.887" v="161" actId="207"/>
        <pc:sldMkLst>
          <pc:docMk/>
          <pc:sldMk cId="1723446529" sldId="295"/>
        </pc:sldMkLst>
        <pc:spChg chg="mod">
          <ac:chgData name="Solal Pirelli" userId="584f3c02d4d36311" providerId="LiveId" clId="{C3A427DA-4EB3-40E4-AE47-B7B0525B94CF}" dt="2018-08-20T07:47:05.798" v="145" actId="20577"/>
          <ac:spMkLst>
            <pc:docMk/>
            <pc:sldMk cId="1723446529" sldId="295"/>
            <ac:spMk id="3" creationId="{75A52BB0-0867-45C6-83ED-572BEFDB9C47}"/>
          </ac:spMkLst>
        </pc:spChg>
        <pc:spChg chg="mod">
          <ac:chgData name="Solal Pirelli" userId="584f3c02d4d36311" providerId="LiveId" clId="{C3A427DA-4EB3-40E4-AE47-B7B0525B94CF}" dt="2018-08-20T07:47:24.887" v="161" actId="207"/>
          <ac:spMkLst>
            <pc:docMk/>
            <pc:sldMk cId="1723446529" sldId="295"/>
            <ac:spMk id="5" creationId="{37BDA4DF-89CA-4496-BB06-A1CF145BE441}"/>
          </ac:spMkLst>
        </pc:spChg>
        <pc:spChg chg="add mod">
          <ac:chgData name="Solal Pirelli" userId="584f3c02d4d36311" providerId="LiveId" clId="{C3A427DA-4EB3-40E4-AE47-B7B0525B94CF}" dt="2018-08-20T07:46:59.047" v="134" actId="20577"/>
          <ac:spMkLst>
            <pc:docMk/>
            <pc:sldMk cId="1723446529" sldId="295"/>
            <ac:spMk id="6" creationId="{C93A011D-0EC0-4ECE-82DD-07A100C40399}"/>
          </ac:spMkLst>
        </pc:spChg>
      </pc:sldChg>
      <pc:sldChg chg="modSp">
        <pc:chgData name="Solal Pirelli" userId="584f3c02d4d36311" providerId="LiveId" clId="{C3A427DA-4EB3-40E4-AE47-B7B0525B94CF}" dt="2018-08-20T08:24:25.950" v="261" actId="20577"/>
        <pc:sldMkLst>
          <pc:docMk/>
          <pc:sldMk cId="1043004559" sldId="297"/>
        </pc:sldMkLst>
        <pc:spChg chg="mod">
          <ac:chgData name="Solal Pirelli" userId="584f3c02d4d36311" providerId="LiveId" clId="{C3A427DA-4EB3-40E4-AE47-B7B0525B94CF}" dt="2018-08-20T08:24:25.950" v="261" actId="20577"/>
          <ac:spMkLst>
            <pc:docMk/>
            <pc:sldMk cId="1043004559" sldId="297"/>
            <ac:spMk id="3" creationId="{1F36C2EA-A485-43AD-91EC-0815533A5FCA}"/>
          </ac:spMkLst>
        </pc:spChg>
      </pc:sldChg>
      <pc:sldChg chg="modSp">
        <pc:chgData name="Solal Pirelli" userId="584f3c02d4d36311" providerId="LiveId" clId="{C3A427DA-4EB3-40E4-AE47-B7B0525B94CF}" dt="2018-08-20T08:31:11.393" v="275" actId="20577"/>
        <pc:sldMkLst>
          <pc:docMk/>
          <pc:sldMk cId="1233617438" sldId="300"/>
        </pc:sldMkLst>
        <pc:spChg chg="mod">
          <ac:chgData name="Solal Pirelli" userId="584f3c02d4d36311" providerId="LiveId" clId="{C3A427DA-4EB3-40E4-AE47-B7B0525B94CF}" dt="2018-08-20T08:31:11.393" v="275" actId="20577"/>
          <ac:spMkLst>
            <pc:docMk/>
            <pc:sldMk cId="1233617438" sldId="300"/>
            <ac:spMk id="2" creationId="{C95E806D-A471-4E82-BDE4-1418115ACAE0}"/>
          </ac:spMkLst>
        </pc:spChg>
      </pc:sldChg>
      <pc:sldChg chg="modSp">
        <pc:chgData name="Solal Pirelli" userId="584f3c02d4d36311" providerId="LiveId" clId="{C3A427DA-4EB3-40E4-AE47-B7B0525B94CF}" dt="2018-08-20T09:24:40.439" v="305" actId="207"/>
        <pc:sldMkLst>
          <pc:docMk/>
          <pc:sldMk cId="695624244" sldId="301"/>
        </pc:sldMkLst>
        <pc:spChg chg="mod">
          <ac:chgData name="Solal Pirelli" userId="584f3c02d4d36311" providerId="LiveId" clId="{C3A427DA-4EB3-40E4-AE47-B7B0525B94CF}" dt="2018-08-20T08:31:24.959" v="304" actId="20577"/>
          <ac:spMkLst>
            <pc:docMk/>
            <pc:sldMk cId="695624244" sldId="301"/>
            <ac:spMk id="2" creationId="{C95E806D-A471-4E82-BDE4-1418115ACAE0}"/>
          </ac:spMkLst>
        </pc:spChg>
        <pc:spChg chg="mod">
          <ac:chgData name="Solal Pirelli" userId="584f3c02d4d36311" providerId="LiveId" clId="{C3A427DA-4EB3-40E4-AE47-B7B0525B94CF}" dt="2018-08-20T09:24:40.439" v="305" actId="207"/>
          <ac:spMkLst>
            <pc:docMk/>
            <pc:sldMk cId="695624244" sldId="301"/>
            <ac:spMk id="3" creationId="{A3FB7F23-7E75-4078-97C9-ECBEB2E3BABD}"/>
          </ac:spMkLst>
        </pc:spChg>
      </pc:sldChg>
      <pc:sldChg chg="modSp">
        <pc:chgData name="Solal Pirelli" userId="584f3c02d4d36311" providerId="LiveId" clId="{C3A427DA-4EB3-40E4-AE47-B7B0525B94CF}" dt="2018-08-20T08:31:18.015" v="290" actId="20577"/>
        <pc:sldMkLst>
          <pc:docMk/>
          <pc:sldMk cId="178478239" sldId="302"/>
        </pc:sldMkLst>
        <pc:spChg chg="mod">
          <ac:chgData name="Solal Pirelli" userId="584f3c02d4d36311" providerId="LiveId" clId="{C3A427DA-4EB3-40E4-AE47-B7B0525B94CF}" dt="2018-08-20T08:31:18.015" v="290" actId="20577"/>
          <ac:spMkLst>
            <pc:docMk/>
            <pc:sldMk cId="178478239" sldId="302"/>
            <ac:spMk id="2" creationId="{B976F362-F252-46F1-807F-B511D369A942}"/>
          </ac:spMkLst>
        </pc:spChg>
      </pc:sldChg>
      <pc:sldChg chg="modSp">
        <pc:chgData name="Solal Pirelli" userId="584f3c02d4d36311" providerId="LiveId" clId="{C3A427DA-4EB3-40E4-AE47-B7B0525B94CF}" dt="2018-08-20T09:25:07.655" v="328" actId="20577"/>
        <pc:sldMkLst>
          <pc:docMk/>
          <pc:sldMk cId="3163947160" sldId="304"/>
        </pc:sldMkLst>
        <pc:spChg chg="mod">
          <ac:chgData name="Solal Pirelli" userId="584f3c02d4d36311" providerId="LiveId" clId="{C3A427DA-4EB3-40E4-AE47-B7B0525B94CF}" dt="2018-08-20T09:25:07.655" v="328" actId="20577"/>
          <ac:spMkLst>
            <pc:docMk/>
            <pc:sldMk cId="3163947160" sldId="304"/>
            <ac:spMk id="3" creationId="{A004A2A9-E1BB-43C4-86C8-28183FB824FA}"/>
          </ac:spMkLst>
        </pc:spChg>
      </pc:sldChg>
      <pc:sldChg chg="modSp">
        <pc:chgData name="Solal Pirelli" userId="584f3c02d4d36311" providerId="LiveId" clId="{C3A427DA-4EB3-40E4-AE47-B7B0525B94CF}" dt="2018-08-20T09:25:30.812" v="330" actId="207"/>
        <pc:sldMkLst>
          <pc:docMk/>
          <pc:sldMk cId="4225658586" sldId="306"/>
        </pc:sldMkLst>
        <pc:spChg chg="mod">
          <ac:chgData name="Solal Pirelli" userId="584f3c02d4d36311" providerId="LiveId" clId="{C3A427DA-4EB3-40E4-AE47-B7B0525B94CF}" dt="2018-08-20T09:25:30.812" v="330" actId="207"/>
          <ac:spMkLst>
            <pc:docMk/>
            <pc:sldMk cId="4225658586" sldId="306"/>
            <ac:spMk id="3" creationId="{E263D84E-603C-462C-A19B-25B5584B6C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notesMasters/notesMaster1.xml><?xml version="1.0" encoding="utf-8"?>
<p:notes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7A76F-872C-4388-B4D2-06FFCE475FFF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A16C1-50DA-4701-B802-38FD52F9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2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purl.oclc.org/ooxml/officeDocument/relationships/slide" Target="../slides/slide10.xml"/><Relationship Id="rId1" Type="http://purl.oclc.org/ooxml/officeDocument/relationships/notesMaster" Target="../notesMasters/notesMaster1.xml"/></Relationships>
</file>

<file path=ppt/notesSlides/notesSlide1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Feasible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A16C1-50DA-4701-B802-38FD52F9AC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6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BE3F4-CD4F-4BD1-9118-5381F6DF4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7A602-2280-410D-9825-EA71505A2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C26B9-C71E-4C3B-B9D0-0B7CA430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6FB-8EB8-47FC-AABA-7AFA1A856CEC}" type="datetime1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45A48-35BE-4393-8F69-67B36EAA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04D0A-0FBC-4E98-B200-8D9DB029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06320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F6DF-AF12-49D8-8BC2-758A0821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8D1D7-AC19-4B64-86F4-4668CCD0B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7BB7F-FE01-487F-8351-201020F0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6623-1BB5-47FB-8725-B6A7C9472151}" type="datetime1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86E7B-503B-4873-9973-F8858857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35F90-03AE-4BE1-BEB6-882A1FCF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2646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76F71-A5FA-4C35-883A-333DC119F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2D18C-E77F-4706-9FA2-47183F2F3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9FD59-9CB0-4A55-91E9-2DE7DD46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7CA3-E685-4B29-A183-CDF4D7D62225}" type="datetime1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B172A-5752-4B89-9FF8-5B1DD24F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D712E-45C9-4E70-A006-ED62917F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26464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1D91-B958-4603-90C2-262145C8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9EA2E-8142-4CEE-91F1-8BD8BC783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365760">
              <a:lnSpc>
                <a:spcPct val="150%"/>
              </a:lnSpc>
              <a:buFont typeface="Calibri Light" panose="020F0302020204030204" pitchFamily="34" charset="0"/>
              <a:buChar char="∙"/>
              <a:defRPr sz="4800">
                <a:latin typeface="+mj-lt"/>
              </a:defRPr>
            </a:lvl1pPr>
            <a:lvl2pPr marL="685800" indent="-365760">
              <a:lnSpc>
                <a:spcPct val="100%"/>
              </a:lnSpc>
              <a:buFont typeface="Calibri" panose="020F0502020204030204" pitchFamily="34" charset="0"/>
              <a:buChar char="∙"/>
              <a:defRPr sz="4000">
                <a:latin typeface="+mj-lt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9CB98-6210-4921-A6B3-27B8FFF6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EF-0FE4-4FB7-9D95-92E023488174}" type="datetime1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42FBB-1696-44BC-B707-8471D436B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3681F-D3A9-4477-9FB7-7C2EFE3A9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712" y="6356350"/>
            <a:ext cx="2743200" cy="365125"/>
          </a:xfrm>
        </p:spPr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60452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3F270-B2DB-4AAD-AB09-A615B3C2C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4D8D2-5DCE-4C40-9FDA-FEAB1FA2F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04E3F-E54A-461D-865C-D061AEE9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719E-CA7B-4871-8007-C0B28D8D287C}" type="datetime1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99E2A-798E-4A11-8A3D-49DDEC5B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A2AAA-F63F-4397-900A-74340E0A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748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96FC-92EC-40D3-B20E-EDAD60C15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628C3-A37D-453B-95DE-E752862B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E974D-B4F6-4E02-88EF-E4D365E82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F3DD6-D224-4D2B-B661-06879138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C5E7-C03F-458B-9D18-CAB578ED2E47}" type="datetime1">
              <a:rPr lang="en-US" smtClean="0"/>
              <a:t>2018-08-20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D3E5A-9D37-4EA5-AED6-915215E8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B596E-5588-4406-8587-E8AC8BECC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17652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733C9-4D06-4560-BC04-88E16890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C39EE-33F7-4ABE-BD06-EC9C062A8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53C15-0690-43AC-9722-28EA66799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C6FF11-373F-4B83-BBC1-3DDC2305F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6F6FC2-5645-498B-84B4-27F7CDD10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B747E3-98E5-4C0B-9FBF-330A2A29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6473-DD8C-45F0-A905-ACFF293E39ED}" type="datetime1">
              <a:rPr lang="en-US" smtClean="0"/>
              <a:t>2018-08-20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941B94-DDBE-4047-8DE8-AAB616AA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0EFEE-E213-4081-A0F3-4327AF48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95932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CD9B-06A2-4C0F-9E3E-24756ACC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35C66F-E606-4EA2-9D82-3D70A74E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28D9-2CC0-4676-BFC0-B77E22B960C9}" type="datetime1">
              <a:rPr lang="en-US" smtClean="0"/>
              <a:t>2018-08-20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859F1-1035-455E-ABE9-2BB0DF6D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18A81-A920-4344-B2F3-F76C4567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70859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F377B3-A323-49D1-AA30-F1A26069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FAE3-5BE1-4836-9527-ACEC35D33309}" type="datetime1">
              <a:rPr lang="en-US" smtClean="0"/>
              <a:t>2018-08-20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366FCB-2D3E-4491-BB8A-9E19DA019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43B31-11CB-4F68-BEDB-BB5CEA17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246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CBE6-9BE3-4910-84A9-A8C3CDE0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BB70B-08F3-42B3-8795-07BD06D6D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469E3-8538-4DA6-82AB-1A280FEF1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1178D-42FE-436D-B511-B4B5987F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7892-1597-4063-A4C8-C5B6E0F0066C}" type="datetime1">
              <a:rPr lang="en-US" smtClean="0"/>
              <a:t>2018-08-20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F382F-B959-4A48-B8ED-1720C2B7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91AC0-D387-41A5-BA27-26E3767F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06113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3DF3-6CA6-4CEF-8ACC-C838462D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3D9F82-492B-481D-90EA-1936510FB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E153A-C88A-4465-8C98-C66B4A5CC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97097-C946-4A44-93DF-7B3F2BB8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3C83-4F9F-4154-A0CB-8D44BF63F0AD}" type="datetime1">
              <a:rPr lang="en-US" smtClean="0"/>
              <a:t>2018-08-20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DC850-6A86-4792-A3C9-3D5E74E30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57EE2-CBCA-43AA-9146-1D20C569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0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DCB32-9095-428C-BEDD-89E9A191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4FDE3-F263-43C6-BE4C-ACE20FF54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DDAA0-1498-4B6B-8FFB-5F782840C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10AC210F-CCC8-4FA2-9A79-C1FF7403E767}" type="datetime1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4D64C-000F-4FFA-8DBA-D241509D6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F951-2B81-4C3E-9BA6-F020009D1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E996AE10-A190-496A-98F6-B76B744A85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6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image" Target="../media/image2.svg"/><Relationship Id="rId2" Type="http://purl.oclc.org/ooxml/officeDocument/relationships/image" Target="../media/image1.png"/><Relationship Id="rId1" Type="http://purl.oclc.org/ooxml/officeDocument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.xml"/><Relationship Id="rId1" Type="http://purl.oclc.org/ooxml/officeDocument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purl.oclc.org/ooxml/officeDocument/relationships/image" Target="../media/image3.png"/><Relationship Id="rId1" Type="http://purl.oclc.org/ooxml/officeDocument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purl.oclc.org/ooxml/officeDocument/relationships/image" Target="../media/image3.png"/><Relationship Id="rId1" Type="http://purl.oclc.org/ooxml/officeDocument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purl.oclc.org/ooxml/officeDocument/relationships/image" Target="../media/image3.png"/><Relationship Id="rId1" Type="http://purl.oclc.org/ooxml/officeDocument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purl.oclc.org/ooxml/officeDocument/relationships/image" Target="../media/image3.png"/><Relationship Id="rId1" Type="http://purl.oclc.org/ooxml/officeDocument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C803D-E52E-4D56-833F-062DFE9A01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Formally Verified NAT Stack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DDC7B6-C7BF-49D1-9173-A668168917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Solal Pirelli</a:t>
            </a:r>
            <a:r>
              <a:rPr lang="en-US" dirty="0"/>
              <a:t>, Arseniy Zaostrovnykh, George Candea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56469F0-102C-4532-9130-0F0431CC5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1445" y="4831669"/>
            <a:ext cx="3589110" cy="172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07164"/>
      </p:ext>
    </p:extLst>
  </p:cSld>
  <p:clrMapOvr>
    <a:masterClrMapping/>
  </p:clrMapOvr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6AFD7-CF16-49B2-82CD-F71A0E73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execution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D8E902-E71D-4885-B8BD-A471259870FF}"/>
              </a:ext>
            </a:extLst>
          </p:cNvPr>
          <p:cNvSpPr txBox="1"/>
          <p:nvPr/>
        </p:nvSpPr>
        <p:spPr>
          <a:xfrm>
            <a:off x="939568" y="1690688"/>
            <a:ext cx="3775046" cy="461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%"/>
              </a:lnSpc>
            </a:pPr>
            <a:r>
              <a:rPr lang="en-US" sz="4000" dirty="0">
                <a:latin typeface="Consolas" panose="020B0609020204030204" pitchFamily="49" charset="0"/>
              </a:rPr>
              <a:t>if(a &gt; 0) {</a:t>
            </a:r>
          </a:p>
          <a:p>
            <a:pPr>
              <a:lnSpc>
                <a:spcPct val="150%"/>
              </a:lnSpc>
            </a:pPr>
            <a:r>
              <a:rPr lang="en-US" sz="4000" dirty="0">
                <a:latin typeface="Consolas" panose="020B0609020204030204" pitchFamily="49" charset="0"/>
              </a:rPr>
              <a:t>  foo();</a:t>
            </a:r>
          </a:p>
          <a:p>
            <a:pPr>
              <a:lnSpc>
                <a:spcPct val="150%"/>
              </a:lnSpc>
            </a:pPr>
            <a:r>
              <a:rPr lang="en-US" sz="4000" dirty="0">
                <a:latin typeface="Consolas" panose="020B0609020204030204" pitchFamily="49" charset="0"/>
              </a:rPr>
              <a:t>} else {</a:t>
            </a:r>
          </a:p>
          <a:p>
            <a:pPr>
              <a:lnSpc>
                <a:spcPct val="150%"/>
              </a:lnSpc>
            </a:pPr>
            <a:r>
              <a:rPr lang="en-US" sz="4000" dirty="0">
                <a:latin typeface="Consolas" panose="020B0609020204030204" pitchFamily="49" charset="0"/>
              </a:rPr>
              <a:t>  bar();</a:t>
            </a:r>
          </a:p>
          <a:p>
            <a:pPr>
              <a:lnSpc>
                <a:spcPct val="150%"/>
              </a:lnSpc>
            </a:pPr>
            <a:r>
              <a:rPr lang="en-US" sz="4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36EC84-4469-46F0-A23F-3BD72D291BFB}"/>
              </a:ext>
            </a:extLst>
          </p:cNvPr>
          <p:cNvSpPr/>
          <p:nvPr/>
        </p:nvSpPr>
        <p:spPr>
          <a:xfrm>
            <a:off x="6932645" y="1770714"/>
            <a:ext cx="3036873" cy="89312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2">
              <a:shade val="50%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nsolas" panose="020B0609020204030204" pitchFamily="49" charset="0"/>
              </a:rPr>
              <a:t>if(a &gt; 0)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2C6E6F-920D-46CE-B031-FCE05C96298C}"/>
              </a:ext>
            </a:extLst>
          </p:cNvPr>
          <p:cNvGrpSpPr/>
          <p:nvPr/>
        </p:nvGrpSpPr>
        <p:grpSpPr>
          <a:xfrm>
            <a:off x="5980494" y="2663835"/>
            <a:ext cx="2470588" cy="3020369"/>
            <a:chOff x="5980494" y="2663835"/>
            <a:chExt cx="2470588" cy="302036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31A294C-C5A9-46E9-B9F1-1C43D6C5AD3E}"/>
                </a:ext>
              </a:extLst>
            </p:cNvPr>
            <p:cNvSpPr/>
            <p:nvPr/>
          </p:nvSpPr>
          <p:spPr>
            <a:xfrm>
              <a:off x="5980494" y="4791083"/>
              <a:ext cx="1904301" cy="893121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2">
                <a:shade val="50%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atin typeface="Consolas" panose="020B0609020204030204" pitchFamily="49" charset="0"/>
                </a:rPr>
                <a:t>foo()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893AAE0-36F1-4C62-B43E-FE435238E546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 flipH="1">
              <a:off x="6932645" y="2663835"/>
              <a:ext cx="1518437" cy="2127248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03AAC1-4CBD-4767-A2AD-968D4E2CAB12}"/>
                </a:ext>
              </a:extLst>
            </p:cNvPr>
            <p:cNvSpPr txBox="1"/>
            <p:nvPr/>
          </p:nvSpPr>
          <p:spPr>
            <a:xfrm>
              <a:off x="6500471" y="3204239"/>
              <a:ext cx="16674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onsolas" panose="020B0609020204030204" pitchFamily="49" charset="0"/>
                </a:rPr>
                <a:t>a &gt; 0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E2A255-071B-4C45-9E75-57787DB64565}"/>
              </a:ext>
            </a:extLst>
          </p:cNvPr>
          <p:cNvGrpSpPr/>
          <p:nvPr/>
        </p:nvGrpSpPr>
        <p:grpSpPr>
          <a:xfrm>
            <a:off x="8451082" y="2663835"/>
            <a:ext cx="2783476" cy="3020369"/>
            <a:chOff x="8451082" y="2663835"/>
            <a:chExt cx="2783476" cy="302036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852BC5-956E-4150-A669-F09F628A5C0D}"/>
                </a:ext>
              </a:extLst>
            </p:cNvPr>
            <p:cNvSpPr/>
            <p:nvPr/>
          </p:nvSpPr>
          <p:spPr>
            <a:xfrm>
              <a:off x="9017367" y="4791083"/>
              <a:ext cx="1904301" cy="893121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2">
                <a:shade val="50%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atin typeface="Consolas" panose="020B0609020204030204" pitchFamily="49" charset="0"/>
                </a:rPr>
                <a:t>bar()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8C3C869-78F2-4A79-A804-B4C31F7A4607}"/>
                </a:ext>
              </a:extLst>
            </p:cNvPr>
            <p:cNvCxnSpPr>
              <a:cxnSpLocks/>
              <a:stCxn id="5" idx="2"/>
              <a:endCxn id="7" idx="0"/>
            </p:cNvCxnSpPr>
            <p:nvPr/>
          </p:nvCxnSpPr>
          <p:spPr>
            <a:xfrm>
              <a:off x="8451082" y="2663835"/>
              <a:ext cx="1518436" cy="2127248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9A9A40D-478B-4DB3-BB71-220F88FD12D5}"/>
                </a:ext>
              </a:extLst>
            </p:cNvPr>
            <p:cNvSpPr txBox="1"/>
            <p:nvPr/>
          </p:nvSpPr>
          <p:spPr>
            <a:xfrm>
              <a:off x="9210300" y="3204239"/>
              <a:ext cx="20242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onsolas" panose="020B0609020204030204" pitchFamily="49" charset="0"/>
                </a:rPr>
                <a:t>a &lt;= 0</a:t>
              </a:r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0282873-AFCA-45AC-BB2C-B7160357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8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E57F-77D7-4295-B170-6FF22B4F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Exhaustive </a:t>
            </a:r>
            <a:r>
              <a:rPr lang="en-US" dirty="0" err="1"/>
              <a:t>symb</a:t>
            </a:r>
            <a:r>
              <a:rPr lang="en-US" dirty="0"/>
              <a:t>. ex.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CE4D-9888-481E-9B4C-08E941942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Enumerate all paths</a:t>
            </a:r>
          </a:p>
          <a:p>
            <a:pPr lvl="1"/>
            <a:r>
              <a:rPr lang="en-US" dirty="0"/>
              <a:t>Not just bug-finding!</a:t>
            </a:r>
          </a:p>
          <a:p>
            <a:r>
              <a:rPr lang="en-US" dirty="0"/>
              <a:t>Prove properties about program</a:t>
            </a:r>
          </a:p>
          <a:p>
            <a:r>
              <a:rPr lang="en-US" dirty="0"/>
              <a:t>Usually infeasible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04BB2-E038-4F04-A78D-B1B91B91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5917"/>
      </p:ext>
    </p:extLst>
  </p:cSld>
  <p:clrMapOvr>
    <a:masterClrMapping/>
  </p:clrMapOvr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5" name="Group 3374">
            <a:extLst>
              <a:ext uri="{FF2B5EF4-FFF2-40B4-BE49-F238E27FC236}">
                <a16:creationId xmlns:a16="http://schemas.microsoft.com/office/drawing/2014/main" id="{190A0107-85DC-4FD4-8411-61A0F2BAB6E5}"/>
              </a:ext>
            </a:extLst>
          </p:cNvPr>
          <p:cNvGrpSpPr/>
          <p:nvPr/>
        </p:nvGrpSpPr>
        <p:grpSpPr>
          <a:xfrm>
            <a:off x="-268831" y="5209902"/>
            <a:ext cx="12729661" cy="1648098"/>
            <a:chOff x="-254774" y="5394075"/>
            <a:chExt cx="12729661" cy="1648098"/>
          </a:xfrm>
        </p:grpSpPr>
        <p:sp>
          <p:nvSpPr>
            <p:cNvPr id="2101" name="Google Shape;739;p33">
              <a:extLst>
                <a:ext uri="{FF2B5EF4-FFF2-40B4-BE49-F238E27FC236}">
                  <a16:creationId xmlns:a16="http://schemas.microsoft.com/office/drawing/2014/main" id="{ABD834CF-F453-4C0E-8074-8720F9DAB2E6}"/>
                </a:ext>
              </a:extLst>
            </p:cNvPr>
            <p:cNvSpPr/>
            <p:nvPr/>
          </p:nvSpPr>
          <p:spPr>
            <a:xfrm>
              <a:off x="10994915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740;p33">
              <a:extLst>
                <a:ext uri="{FF2B5EF4-FFF2-40B4-BE49-F238E27FC236}">
                  <a16:creationId xmlns:a16="http://schemas.microsoft.com/office/drawing/2014/main" id="{8B094B53-B9D5-4421-BE86-A5A5DF593E6C}"/>
                </a:ext>
              </a:extLst>
            </p:cNvPr>
            <p:cNvSpPr/>
            <p:nvPr/>
          </p:nvSpPr>
          <p:spPr>
            <a:xfrm>
              <a:off x="11481985" y="55700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741;p33">
              <a:extLst>
                <a:ext uri="{FF2B5EF4-FFF2-40B4-BE49-F238E27FC236}">
                  <a16:creationId xmlns:a16="http://schemas.microsoft.com/office/drawing/2014/main" id="{97FB24BF-22FF-49F5-8427-28C9BBAC16D6}"/>
                </a:ext>
              </a:extLst>
            </p:cNvPr>
            <p:cNvSpPr/>
            <p:nvPr/>
          </p:nvSpPr>
          <p:spPr>
            <a:xfrm>
              <a:off x="10558679" y="54557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742;p33">
              <a:extLst>
                <a:ext uri="{FF2B5EF4-FFF2-40B4-BE49-F238E27FC236}">
                  <a16:creationId xmlns:a16="http://schemas.microsoft.com/office/drawing/2014/main" id="{A4C96A7F-C0E9-4369-AF9E-67C69BD3DD04}"/>
                </a:ext>
              </a:extLst>
            </p:cNvPr>
            <p:cNvSpPr/>
            <p:nvPr/>
          </p:nvSpPr>
          <p:spPr>
            <a:xfrm>
              <a:off x="9667633" y="54557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743;p33">
              <a:extLst>
                <a:ext uri="{FF2B5EF4-FFF2-40B4-BE49-F238E27FC236}">
                  <a16:creationId xmlns:a16="http://schemas.microsoft.com/office/drawing/2014/main" id="{38A246AB-8AEE-461E-A798-90076A26C8AD}"/>
                </a:ext>
              </a:extLst>
            </p:cNvPr>
            <p:cNvSpPr/>
            <p:nvPr/>
          </p:nvSpPr>
          <p:spPr>
            <a:xfrm>
              <a:off x="10107937" y="54557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744;p33">
              <a:extLst>
                <a:ext uri="{FF2B5EF4-FFF2-40B4-BE49-F238E27FC236}">
                  <a16:creationId xmlns:a16="http://schemas.microsoft.com/office/drawing/2014/main" id="{85D25747-CE4F-4039-BFE4-047E1780BCB5}"/>
                </a:ext>
              </a:extLst>
            </p:cNvPr>
            <p:cNvSpPr/>
            <p:nvPr/>
          </p:nvSpPr>
          <p:spPr>
            <a:xfrm>
              <a:off x="11875524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746;p33">
              <a:extLst>
                <a:ext uri="{FF2B5EF4-FFF2-40B4-BE49-F238E27FC236}">
                  <a16:creationId xmlns:a16="http://schemas.microsoft.com/office/drawing/2014/main" id="{25429535-695F-41C6-89E2-535AEB2A6166}"/>
                </a:ext>
              </a:extLst>
            </p:cNvPr>
            <p:cNvSpPr/>
            <p:nvPr/>
          </p:nvSpPr>
          <p:spPr>
            <a:xfrm>
              <a:off x="8835236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747;p33">
              <a:extLst>
                <a:ext uri="{FF2B5EF4-FFF2-40B4-BE49-F238E27FC236}">
                  <a16:creationId xmlns:a16="http://schemas.microsoft.com/office/drawing/2014/main" id="{1F5F94BC-F495-4352-AB54-E03CEB6E14FE}"/>
                </a:ext>
              </a:extLst>
            </p:cNvPr>
            <p:cNvSpPr/>
            <p:nvPr/>
          </p:nvSpPr>
          <p:spPr>
            <a:xfrm>
              <a:off x="9275541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748;p33">
              <a:extLst>
                <a:ext uri="{FF2B5EF4-FFF2-40B4-BE49-F238E27FC236}">
                  <a16:creationId xmlns:a16="http://schemas.microsoft.com/office/drawing/2014/main" id="{0FD7BC5F-60FB-493D-9C09-22A5BF6CAFEA}"/>
                </a:ext>
              </a:extLst>
            </p:cNvPr>
            <p:cNvSpPr/>
            <p:nvPr/>
          </p:nvSpPr>
          <p:spPr>
            <a:xfrm>
              <a:off x="7055902" y="54444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749;p33">
              <a:extLst>
                <a:ext uri="{FF2B5EF4-FFF2-40B4-BE49-F238E27FC236}">
                  <a16:creationId xmlns:a16="http://schemas.microsoft.com/office/drawing/2014/main" id="{AD69FAAB-8DC4-4E8E-BAF1-2DB9D894A29D}"/>
                </a:ext>
              </a:extLst>
            </p:cNvPr>
            <p:cNvSpPr/>
            <p:nvPr/>
          </p:nvSpPr>
          <p:spPr>
            <a:xfrm>
              <a:off x="7496207" y="54444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750;p33">
              <a:extLst>
                <a:ext uri="{FF2B5EF4-FFF2-40B4-BE49-F238E27FC236}">
                  <a16:creationId xmlns:a16="http://schemas.microsoft.com/office/drawing/2014/main" id="{D69F853E-3E27-4585-83A0-976928260977}"/>
                </a:ext>
              </a:extLst>
            </p:cNvPr>
            <p:cNvSpPr/>
            <p:nvPr/>
          </p:nvSpPr>
          <p:spPr>
            <a:xfrm>
              <a:off x="7936511" y="54444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751;p33">
              <a:extLst>
                <a:ext uri="{FF2B5EF4-FFF2-40B4-BE49-F238E27FC236}">
                  <a16:creationId xmlns:a16="http://schemas.microsoft.com/office/drawing/2014/main" id="{248484EC-9070-40F3-812C-87E4CC6ADEEE}"/>
                </a:ext>
              </a:extLst>
            </p:cNvPr>
            <p:cNvSpPr/>
            <p:nvPr/>
          </p:nvSpPr>
          <p:spPr>
            <a:xfrm>
              <a:off x="8376816" y="54444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752;p33">
              <a:extLst>
                <a:ext uri="{FF2B5EF4-FFF2-40B4-BE49-F238E27FC236}">
                  <a16:creationId xmlns:a16="http://schemas.microsoft.com/office/drawing/2014/main" id="{1076CD5A-3FE2-4613-8B3C-383E72DB36A3}"/>
                </a:ext>
              </a:extLst>
            </p:cNvPr>
            <p:cNvSpPr/>
            <p:nvPr/>
          </p:nvSpPr>
          <p:spPr>
            <a:xfrm>
              <a:off x="4214508" y="54596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753;p33">
              <a:extLst>
                <a:ext uri="{FF2B5EF4-FFF2-40B4-BE49-F238E27FC236}">
                  <a16:creationId xmlns:a16="http://schemas.microsoft.com/office/drawing/2014/main" id="{9895D1C6-63C3-4F30-AF31-AB81AEA5AAA1}"/>
                </a:ext>
              </a:extLst>
            </p:cNvPr>
            <p:cNvSpPr/>
            <p:nvPr/>
          </p:nvSpPr>
          <p:spPr>
            <a:xfrm>
              <a:off x="4654813" y="54596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754;p33">
              <a:extLst>
                <a:ext uri="{FF2B5EF4-FFF2-40B4-BE49-F238E27FC236}">
                  <a16:creationId xmlns:a16="http://schemas.microsoft.com/office/drawing/2014/main" id="{EB83D7A0-60EC-4C1D-A205-E58DBEDC9D1C}"/>
                </a:ext>
              </a:extLst>
            </p:cNvPr>
            <p:cNvSpPr/>
            <p:nvPr/>
          </p:nvSpPr>
          <p:spPr>
            <a:xfrm>
              <a:off x="5095117" y="54596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755;p33">
              <a:extLst>
                <a:ext uri="{FF2B5EF4-FFF2-40B4-BE49-F238E27FC236}">
                  <a16:creationId xmlns:a16="http://schemas.microsoft.com/office/drawing/2014/main" id="{5526A399-9133-432A-8B31-9F61C586CEAF}"/>
                </a:ext>
              </a:extLst>
            </p:cNvPr>
            <p:cNvSpPr/>
            <p:nvPr/>
          </p:nvSpPr>
          <p:spPr>
            <a:xfrm>
              <a:off x="5535422" y="54596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756;p33">
              <a:extLst>
                <a:ext uri="{FF2B5EF4-FFF2-40B4-BE49-F238E27FC236}">
                  <a16:creationId xmlns:a16="http://schemas.microsoft.com/office/drawing/2014/main" id="{91204B0B-748C-4541-BD0B-FFBAC0EA681F}"/>
                </a:ext>
              </a:extLst>
            </p:cNvPr>
            <p:cNvSpPr/>
            <p:nvPr/>
          </p:nvSpPr>
          <p:spPr>
            <a:xfrm>
              <a:off x="6513792" y="53963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757;p33">
              <a:extLst>
                <a:ext uri="{FF2B5EF4-FFF2-40B4-BE49-F238E27FC236}">
                  <a16:creationId xmlns:a16="http://schemas.microsoft.com/office/drawing/2014/main" id="{066ED1F2-33B5-49E5-AAA5-CFCECFA745A5}"/>
                </a:ext>
              </a:extLst>
            </p:cNvPr>
            <p:cNvSpPr/>
            <p:nvPr/>
          </p:nvSpPr>
          <p:spPr>
            <a:xfrm>
              <a:off x="6077555" y="54116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758;p33">
              <a:extLst>
                <a:ext uri="{FF2B5EF4-FFF2-40B4-BE49-F238E27FC236}">
                  <a16:creationId xmlns:a16="http://schemas.microsoft.com/office/drawing/2014/main" id="{DFCE744A-0E00-4770-8400-0970B20E0854}"/>
                </a:ext>
              </a:extLst>
            </p:cNvPr>
            <p:cNvSpPr/>
            <p:nvPr/>
          </p:nvSpPr>
          <p:spPr>
            <a:xfrm>
              <a:off x="2452207" y="545997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759;p33">
              <a:extLst>
                <a:ext uri="{FF2B5EF4-FFF2-40B4-BE49-F238E27FC236}">
                  <a16:creationId xmlns:a16="http://schemas.microsoft.com/office/drawing/2014/main" id="{7FA9BF17-13DA-4CB5-929C-DABB645E668B}"/>
                </a:ext>
              </a:extLst>
            </p:cNvPr>
            <p:cNvSpPr/>
            <p:nvPr/>
          </p:nvSpPr>
          <p:spPr>
            <a:xfrm>
              <a:off x="2892512" y="545997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760;p33">
              <a:extLst>
                <a:ext uri="{FF2B5EF4-FFF2-40B4-BE49-F238E27FC236}">
                  <a16:creationId xmlns:a16="http://schemas.microsoft.com/office/drawing/2014/main" id="{7F6D5D89-90FA-4F1C-9B8E-B3FD43F709A4}"/>
                </a:ext>
              </a:extLst>
            </p:cNvPr>
            <p:cNvSpPr/>
            <p:nvPr/>
          </p:nvSpPr>
          <p:spPr>
            <a:xfrm>
              <a:off x="3332816" y="545997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761;p33">
              <a:extLst>
                <a:ext uri="{FF2B5EF4-FFF2-40B4-BE49-F238E27FC236}">
                  <a16:creationId xmlns:a16="http://schemas.microsoft.com/office/drawing/2014/main" id="{173F6F60-BA25-46C0-9AE6-CDB8BCEA546E}"/>
                </a:ext>
              </a:extLst>
            </p:cNvPr>
            <p:cNvSpPr/>
            <p:nvPr/>
          </p:nvSpPr>
          <p:spPr>
            <a:xfrm>
              <a:off x="3773121" y="545997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762;p33">
              <a:extLst>
                <a:ext uri="{FF2B5EF4-FFF2-40B4-BE49-F238E27FC236}">
                  <a16:creationId xmlns:a16="http://schemas.microsoft.com/office/drawing/2014/main" id="{0343A891-8DED-4F75-AB98-C461D5953872}"/>
                </a:ext>
              </a:extLst>
            </p:cNvPr>
            <p:cNvSpPr/>
            <p:nvPr/>
          </p:nvSpPr>
          <p:spPr>
            <a:xfrm>
              <a:off x="10774763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763;p33">
              <a:extLst>
                <a:ext uri="{FF2B5EF4-FFF2-40B4-BE49-F238E27FC236}">
                  <a16:creationId xmlns:a16="http://schemas.microsoft.com/office/drawing/2014/main" id="{F636AD74-5BD9-42B5-A434-89C3385F7896}"/>
                </a:ext>
              </a:extLst>
            </p:cNvPr>
            <p:cNvSpPr/>
            <p:nvPr/>
          </p:nvSpPr>
          <p:spPr>
            <a:xfrm>
              <a:off x="11215067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764;p33">
              <a:extLst>
                <a:ext uri="{FF2B5EF4-FFF2-40B4-BE49-F238E27FC236}">
                  <a16:creationId xmlns:a16="http://schemas.microsoft.com/office/drawing/2014/main" id="{6FE1AD88-9224-49B6-9BCD-0F1E163B3E3F}"/>
                </a:ext>
              </a:extLst>
            </p:cNvPr>
            <p:cNvSpPr/>
            <p:nvPr/>
          </p:nvSpPr>
          <p:spPr>
            <a:xfrm>
              <a:off x="10338526" y="54557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765;p33">
              <a:extLst>
                <a:ext uri="{FF2B5EF4-FFF2-40B4-BE49-F238E27FC236}">
                  <a16:creationId xmlns:a16="http://schemas.microsoft.com/office/drawing/2014/main" id="{B649FFA4-8B2A-4B16-A74F-9B1EAB73BE4D}"/>
                </a:ext>
              </a:extLst>
            </p:cNvPr>
            <p:cNvSpPr/>
            <p:nvPr/>
          </p:nvSpPr>
          <p:spPr>
            <a:xfrm>
              <a:off x="9447481" y="54557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766;p33">
              <a:extLst>
                <a:ext uri="{FF2B5EF4-FFF2-40B4-BE49-F238E27FC236}">
                  <a16:creationId xmlns:a16="http://schemas.microsoft.com/office/drawing/2014/main" id="{97843921-E263-43D1-97C0-EC5FEF54D090}"/>
                </a:ext>
              </a:extLst>
            </p:cNvPr>
            <p:cNvSpPr/>
            <p:nvPr/>
          </p:nvSpPr>
          <p:spPr>
            <a:xfrm>
              <a:off x="9887785" y="54557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767;p33">
              <a:extLst>
                <a:ext uri="{FF2B5EF4-FFF2-40B4-BE49-F238E27FC236}">
                  <a16:creationId xmlns:a16="http://schemas.microsoft.com/office/drawing/2014/main" id="{D081AEE2-7568-409C-9972-43F480FC0252}"/>
                </a:ext>
              </a:extLst>
            </p:cNvPr>
            <p:cNvSpPr/>
            <p:nvPr/>
          </p:nvSpPr>
          <p:spPr>
            <a:xfrm>
              <a:off x="11655372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768;p33">
              <a:extLst>
                <a:ext uri="{FF2B5EF4-FFF2-40B4-BE49-F238E27FC236}">
                  <a16:creationId xmlns:a16="http://schemas.microsoft.com/office/drawing/2014/main" id="{AE8CAB23-57C2-44DC-AE55-A9CF31AE3D08}"/>
                </a:ext>
              </a:extLst>
            </p:cNvPr>
            <p:cNvSpPr/>
            <p:nvPr/>
          </p:nvSpPr>
          <p:spPr>
            <a:xfrm>
              <a:off x="12095676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769;p33">
              <a:extLst>
                <a:ext uri="{FF2B5EF4-FFF2-40B4-BE49-F238E27FC236}">
                  <a16:creationId xmlns:a16="http://schemas.microsoft.com/office/drawing/2014/main" id="{6B52407C-95AA-4C87-B181-9CCFC5C7B425}"/>
                </a:ext>
              </a:extLst>
            </p:cNvPr>
            <p:cNvSpPr/>
            <p:nvPr/>
          </p:nvSpPr>
          <p:spPr>
            <a:xfrm>
              <a:off x="8615084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770;p33">
              <a:extLst>
                <a:ext uri="{FF2B5EF4-FFF2-40B4-BE49-F238E27FC236}">
                  <a16:creationId xmlns:a16="http://schemas.microsoft.com/office/drawing/2014/main" id="{81E29E3E-3150-4CD7-85E0-6E7C01ABB887}"/>
                </a:ext>
              </a:extLst>
            </p:cNvPr>
            <p:cNvSpPr/>
            <p:nvPr/>
          </p:nvSpPr>
          <p:spPr>
            <a:xfrm>
              <a:off x="9055389" y="54404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771;p33">
              <a:extLst>
                <a:ext uri="{FF2B5EF4-FFF2-40B4-BE49-F238E27FC236}">
                  <a16:creationId xmlns:a16="http://schemas.microsoft.com/office/drawing/2014/main" id="{677A9579-9402-4BD9-A884-5A0BB448D516}"/>
                </a:ext>
              </a:extLst>
            </p:cNvPr>
            <p:cNvSpPr/>
            <p:nvPr/>
          </p:nvSpPr>
          <p:spPr>
            <a:xfrm>
              <a:off x="6835750" y="54444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772;p33">
              <a:extLst>
                <a:ext uri="{FF2B5EF4-FFF2-40B4-BE49-F238E27FC236}">
                  <a16:creationId xmlns:a16="http://schemas.microsoft.com/office/drawing/2014/main" id="{91A878A4-CB03-4EE2-A61E-74CC8EE3F62E}"/>
                </a:ext>
              </a:extLst>
            </p:cNvPr>
            <p:cNvSpPr/>
            <p:nvPr/>
          </p:nvSpPr>
          <p:spPr>
            <a:xfrm>
              <a:off x="7276054" y="54444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773;p33">
              <a:extLst>
                <a:ext uri="{FF2B5EF4-FFF2-40B4-BE49-F238E27FC236}">
                  <a16:creationId xmlns:a16="http://schemas.microsoft.com/office/drawing/2014/main" id="{EFDAC463-E39C-4FFE-AA77-E84CDCAC570C}"/>
                </a:ext>
              </a:extLst>
            </p:cNvPr>
            <p:cNvSpPr/>
            <p:nvPr/>
          </p:nvSpPr>
          <p:spPr>
            <a:xfrm>
              <a:off x="7716359" y="54444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774;p33">
              <a:extLst>
                <a:ext uri="{FF2B5EF4-FFF2-40B4-BE49-F238E27FC236}">
                  <a16:creationId xmlns:a16="http://schemas.microsoft.com/office/drawing/2014/main" id="{FD3DCFA6-8934-475E-8F08-4D8AF944A695}"/>
                </a:ext>
              </a:extLst>
            </p:cNvPr>
            <p:cNvSpPr/>
            <p:nvPr/>
          </p:nvSpPr>
          <p:spPr>
            <a:xfrm>
              <a:off x="8156663" y="54444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775;p33">
              <a:extLst>
                <a:ext uri="{FF2B5EF4-FFF2-40B4-BE49-F238E27FC236}">
                  <a16:creationId xmlns:a16="http://schemas.microsoft.com/office/drawing/2014/main" id="{DF012B76-CDC3-470F-AAC2-02962A528D27}"/>
                </a:ext>
              </a:extLst>
            </p:cNvPr>
            <p:cNvSpPr/>
            <p:nvPr/>
          </p:nvSpPr>
          <p:spPr>
            <a:xfrm>
              <a:off x="3994356" y="54596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776;p33">
              <a:extLst>
                <a:ext uri="{FF2B5EF4-FFF2-40B4-BE49-F238E27FC236}">
                  <a16:creationId xmlns:a16="http://schemas.microsoft.com/office/drawing/2014/main" id="{6BA0B673-45BA-4EF9-9E93-6E84FDE0BD74}"/>
                </a:ext>
              </a:extLst>
            </p:cNvPr>
            <p:cNvSpPr/>
            <p:nvPr/>
          </p:nvSpPr>
          <p:spPr>
            <a:xfrm>
              <a:off x="4434661" y="54596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777;p33">
              <a:extLst>
                <a:ext uri="{FF2B5EF4-FFF2-40B4-BE49-F238E27FC236}">
                  <a16:creationId xmlns:a16="http://schemas.microsoft.com/office/drawing/2014/main" id="{0F8C5A5C-945A-475A-95A8-8EF5EA2713E0}"/>
                </a:ext>
              </a:extLst>
            </p:cNvPr>
            <p:cNvSpPr/>
            <p:nvPr/>
          </p:nvSpPr>
          <p:spPr>
            <a:xfrm>
              <a:off x="4874965" y="54596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778;p33">
              <a:extLst>
                <a:ext uri="{FF2B5EF4-FFF2-40B4-BE49-F238E27FC236}">
                  <a16:creationId xmlns:a16="http://schemas.microsoft.com/office/drawing/2014/main" id="{8688A523-F3D9-4FE5-A4E2-BC01C79078BB}"/>
                </a:ext>
              </a:extLst>
            </p:cNvPr>
            <p:cNvSpPr/>
            <p:nvPr/>
          </p:nvSpPr>
          <p:spPr>
            <a:xfrm>
              <a:off x="5315270" y="54596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779;p33">
              <a:extLst>
                <a:ext uri="{FF2B5EF4-FFF2-40B4-BE49-F238E27FC236}">
                  <a16:creationId xmlns:a16="http://schemas.microsoft.com/office/drawing/2014/main" id="{95A48BC4-E8E5-4CAE-B398-202DEC65A5C9}"/>
                </a:ext>
              </a:extLst>
            </p:cNvPr>
            <p:cNvSpPr/>
            <p:nvPr/>
          </p:nvSpPr>
          <p:spPr>
            <a:xfrm>
              <a:off x="6293640" y="53963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780;p33">
              <a:extLst>
                <a:ext uri="{FF2B5EF4-FFF2-40B4-BE49-F238E27FC236}">
                  <a16:creationId xmlns:a16="http://schemas.microsoft.com/office/drawing/2014/main" id="{BA50C097-F0AA-4724-8911-1292E10B7AE6}"/>
                </a:ext>
              </a:extLst>
            </p:cNvPr>
            <p:cNvSpPr/>
            <p:nvPr/>
          </p:nvSpPr>
          <p:spPr>
            <a:xfrm>
              <a:off x="5857403" y="54116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781;p33">
              <a:extLst>
                <a:ext uri="{FF2B5EF4-FFF2-40B4-BE49-F238E27FC236}">
                  <a16:creationId xmlns:a16="http://schemas.microsoft.com/office/drawing/2014/main" id="{211B9776-E034-49EB-ACC4-663812985EDC}"/>
                </a:ext>
              </a:extLst>
            </p:cNvPr>
            <p:cNvSpPr/>
            <p:nvPr/>
          </p:nvSpPr>
          <p:spPr>
            <a:xfrm>
              <a:off x="2232055" y="545997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782;p33">
              <a:extLst>
                <a:ext uri="{FF2B5EF4-FFF2-40B4-BE49-F238E27FC236}">
                  <a16:creationId xmlns:a16="http://schemas.microsoft.com/office/drawing/2014/main" id="{B3EC60F0-5CF4-456B-864C-44AFE404183C}"/>
                </a:ext>
              </a:extLst>
            </p:cNvPr>
            <p:cNvSpPr/>
            <p:nvPr/>
          </p:nvSpPr>
          <p:spPr>
            <a:xfrm>
              <a:off x="2672360" y="545997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783;p33">
              <a:extLst>
                <a:ext uri="{FF2B5EF4-FFF2-40B4-BE49-F238E27FC236}">
                  <a16:creationId xmlns:a16="http://schemas.microsoft.com/office/drawing/2014/main" id="{3B9E6458-165A-44AE-A92F-A1279AA8FF56}"/>
                </a:ext>
              </a:extLst>
            </p:cNvPr>
            <p:cNvSpPr/>
            <p:nvPr/>
          </p:nvSpPr>
          <p:spPr>
            <a:xfrm>
              <a:off x="3112664" y="545997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784;p33">
              <a:extLst>
                <a:ext uri="{FF2B5EF4-FFF2-40B4-BE49-F238E27FC236}">
                  <a16:creationId xmlns:a16="http://schemas.microsoft.com/office/drawing/2014/main" id="{2186E21F-7C5F-43A8-938B-E22B371ECAFB}"/>
                </a:ext>
              </a:extLst>
            </p:cNvPr>
            <p:cNvSpPr/>
            <p:nvPr/>
          </p:nvSpPr>
          <p:spPr>
            <a:xfrm>
              <a:off x="3552968" y="545997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601;p33">
              <a:extLst>
                <a:ext uri="{FF2B5EF4-FFF2-40B4-BE49-F238E27FC236}">
                  <a16:creationId xmlns:a16="http://schemas.microsoft.com/office/drawing/2014/main" id="{424A405E-6168-4385-B50D-B9D8DA5B6462}"/>
                </a:ext>
              </a:extLst>
            </p:cNvPr>
            <p:cNvSpPr/>
            <p:nvPr/>
          </p:nvSpPr>
          <p:spPr>
            <a:xfrm>
              <a:off x="7866475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602;p33">
              <a:extLst>
                <a:ext uri="{FF2B5EF4-FFF2-40B4-BE49-F238E27FC236}">
                  <a16:creationId xmlns:a16="http://schemas.microsoft.com/office/drawing/2014/main" id="{C4DA3A64-BA11-4A98-B2B2-7EA9B80CA3A7}"/>
                </a:ext>
              </a:extLst>
            </p:cNvPr>
            <p:cNvSpPr/>
            <p:nvPr/>
          </p:nvSpPr>
          <p:spPr>
            <a:xfrm>
              <a:off x="8306779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604;p33">
              <a:extLst>
                <a:ext uri="{FF2B5EF4-FFF2-40B4-BE49-F238E27FC236}">
                  <a16:creationId xmlns:a16="http://schemas.microsoft.com/office/drawing/2014/main" id="{209F8739-97CC-4E55-B81B-4DA015C0B41E}"/>
                </a:ext>
              </a:extLst>
            </p:cNvPr>
            <p:cNvSpPr/>
            <p:nvPr/>
          </p:nvSpPr>
          <p:spPr>
            <a:xfrm>
              <a:off x="6539192" y="54381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605;p33">
              <a:extLst>
                <a:ext uri="{FF2B5EF4-FFF2-40B4-BE49-F238E27FC236}">
                  <a16:creationId xmlns:a16="http://schemas.microsoft.com/office/drawing/2014/main" id="{EED4476F-0F4D-43A3-93BD-BA949EC1B0EC}"/>
                </a:ext>
              </a:extLst>
            </p:cNvPr>
            <p:cNvSpPr/>
            <p:nvPr/>
          </p:nvSpPr>
          <p:spPr>
            <a:xfrm>
              <a:off x="6979497" y="54381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606;p33">
              <a:extLst>
                <a:ext uri="{FF2B5EF4-FFF2-40B4-BE49-F238E27FC236}">
                  <a16:creationId xmlns:a16="http://schemas.microsoft.com/office/drawing/2014/main" id="{1B6D01D4-DB7A-44FF-9074-F996CBC5182E}"/>
                </a:ext>
              </a:extLst>
            </p:cNvPr>
            <p:cNvSpPr/>
            <p:nvPr/>
          </p:nvSpPr>
          <p:spPr>
            <a:xfrm>
              <a:off x="8747083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607;p33">
              <a:extLst>
                <a:ext uri="{FF2B5EF4-FFF2-40B4-BE49-F238E27FC236}">
                  <a16:creationId xmlns:a16="http://schemas.microsoft.com/office/drawing/2014/main" id="{7C405937-26A0-4D8C-B925-0D3C2D28E3B3}"/>
                </a:ext>
              </a:extLst>
            </p:cNvPr>
            <p:cNvSpPr/>
            <p:nvPr/>
          </p:nvSpPr>
          <p:spPr>
            <a:xfrm>
              <a:off x="9187388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608;p33">
              <a:extLst>
                <a:ext uri="{FF2B5EF4-FFF2-40B4-BE49-F238E27FC236}">
                  <a16:creationId xmlns:a16="http://schemas.microsoft.com/office/drawing/2014/main" id="{B4C2D33E-4B43-4BE9-AB7A-79537B4E0DF0}"/>
                </a:ext>
              </a:extLst>
            </p:cNvPr>
            <p:cNvSpPr/>
            <p:nvPr/>
          </p:nvSpPr>
          <p:spPr>
            <a:xfrm>
              <a:off x="5706796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609;p33">
              <a:extLst>
                <a:ext uri="{FF2B5EF4-FFF2-40B4-BE49-F238E27FC236}">
                  <a16:creationId xmlns:a16="http://schemas.microsoft.com/office/drawing/2014/main" id="{D8966DD4-0D3E-4EDE-B796-3974E8203403}"/>
                </a:ext>
              </a:extLst>
            </p:cNvPr>
            <p:cNvSpPr/>
            <p:nvPr/>
          </p:nvSpPr>
          <p:spPr>
            <a:xfrm>
              <a:off x="6147100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610;p33">
              <a:extLst>
                <a:ext uri="{FF2B5EF4-FFF2-40B4-BE49-F238E27FC236}">
                  <a16:creationId xmlns:a16="http://schemas.microsoft.com/office/drawing/2014/main" id="{85BB2C59-7CB7-4144-928D-18F309D5BCC4}"/>
                </a:ext>
              </a:extLst>
            </p:cNvPr>
            <p:cNvSpPr/>
            <p:nvPr/>
          </p:nvSpPr>
          <p:spPr>
            <a:xfrm>
              <a:off x="3927462" y="54268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611;p33">
              <a:extLst>
                <a:ext uri="{FF2B5EF4-FFF2-40B4-BE49-F238E27FC236}">
                  <a16:creationId xmlns:a16="http://schemas.microsoft.com/office/drawing/2014/main" id="{65D69DE0-8342-4900-ADC6-10AEC1E33A07}"/>
                </a:ext>
              </a:extLst>
            </p:cNvPr>
            <p:cNvSpPr/>
            <p:nvPr/>
          </p:nvSpPr>
          <p:spPr>
            <a:xfrm>
              <a:off x="4367766" y="54268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612;p33">
              <a:extLst>
                <a:ext uri="{FF2B5EF4-FFF2-40B4-BE49-F238E27FC236}">
                  <a16:creationId xmlns:a16="http://schemas.microsoft.com/office/drawing/2014/main" id="{B03CE539-7863-4A70-9000-7D394C49F1FE}"/>
                </a:ext>
              </a:extLst>
            </p:cNvPr>
            <p:cNvSpPr/>
            <p:nvPr/>
          </p:nvSpPr>
          <p:spPr>
            <a:xfrm>
              <a:off x="4808070" y="54268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613;p33">
              <a:extLst>
                <a:ext uri="{FF2B5EF4-FFF2-40B4-BE49-F238E27FC236}">
                  <a16:creationId xmlns:a16="http://schemas.microsoft.com/office/drawing/2014/main" id="{13D21DE7-E49D-47D0-8BCE-7A07D0AC8F4C}"/>
                </a:ext>
              </a:extLst>
            </p:cNvPr>
            <p:cNvSpPr/>
            <p:nvPr/>
          </p:nvSpPr>
          <p:spPr>
            <a:xfrm>
              <a:off x="5248375" y="54268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614;p33">
              <a:extLst>
                <a:ext uri="{FF2B5EF4-FFF2-40B4-BE49-F238E27FC236}">
                  <a16:creationId xmlns:a16="http://schemas.microsoft.com/office/drawing/2014/main" id="{031E91BE-6CED-47BA-BC70-AC089987ACEB}"/>
                </a:ext>
              </a:extLst>
            </p:cNvPr>
            <p:cNvSpPr/>
            <p:nvPr/>
          </p:nvSpPr>
          <p:spPr>
            <a:xfrm>
              <a:off x="1086068" y="54420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615;p33">
              <a:extLst>
                <a:ext uri="{FF2B5EF4-FFF2-40B4-BE49-F238E27FC236}">
                  <a16:creationId xmlns:a16="http://schemas.microsoft.com/office/drawing/2014/main" id="{3AC95F53-F839-425E-955A-FC3810477DB4}"/>
                </a:ext>
              </a:extLst>
            </p:cNvPr>
            <p:cNvSpPr/>
            <p:nvPr/>
          </p:nvSpPr>
          <p:spPr>
            <a:xfrm>
              <a:off x="1526372" y="54420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616;p33">
              <a:extLst>
                <a:ext uri="{FF2B5EF4-FFF2-40B4-BE49-F238E27FC236}">
                  <a16:creationId xmlns:a16="http://schemas.microsoft.com/office/drawing/2014/main" id="{7BC55DA7-8348-4AB8-B5CB-94D7BC5DA5E1}"/>
                </a:ext>
              </a:extLst>
            </p:cNvPr>
            <p:cNvSpPr/>
            <p:nvPr/>
          </p:nvSpPr>
          <p:spPr>
            <a:xfrm>
              <a:off x="1966677" y="54420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617;p33">
              <a:extLst>
                <a:ext uri="{FF2B5EF4-FFF2-40B4-BE49-F238E27FC236}">
                  <a16:creationId xmlns:a16="http://schemas.microsoft.com/office/drawing/2014/main" id="{C4C605FC-7129-4355-B3D5-4323463EDA11}"/>
                </a:ext>
              </a:extLst>
            </p:cNvPr>
            <p:cNvSpPr/>
            <p:nvPr/>
          </p:nvSpPr>
          <p:spPr>
            <a:xfrm>
              <a:off x="2406981" y="54420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619;p33">
              <a:extLst>
                <a:ext uri="{FF2B5EF4-FFF2-40B4-BE49-F238E27FC236}">
                  <a16:creationId xmlns:a16="http://schemas.microsoft.com/office/drawing/2014/main" id="{DDCDB3F4-3518-4617-AA74-03CDD0AF0209}"/>
                </a:ext>
              </a:extLst>
            </p:cNvPr>
            <p:cNvSpPr/>
            <p:nvPr/>
          </p:nvSpPr>
          <p:spPr>
            <a:xfrm>
              <a:off x="2949115" y="53940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622;p33">
              <a:extLst>
                <a:ext uri="{FF2B5EF4-FFF2-40B4-BE49-F238E27FC236}">
                  <a16:creationId xmlns:a16="http://schemas.microsoft.com/office/drawing/2014/main" id="{CC81E030-87C7-4091-8DA6-5910587A1390}"/>
                </a:ext>
              </a:extLst>
            </p:cNvPr>
            <p:cNvSpPr/>
            <p:nvPr/>
          </p:nvSpPr>
          <p:spPr>
            <a:xfrm>
              <a:off x="204376" y="54423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623;p33">
              <a:extLst>
                <a:ext uri="{FF2B5EF4-FFF2-40B4-BE49-F238E27FC236}">
                  <a16:creationId xmlns:a16="http://schemas.microsoft.com/office/drawing/2014/main" id="{AC712C29-E76C-4CA7-A0F3-B1D87C8C3A80}"/>
                </a:ext>
              </a:extLst>
            </p:cNvPr>
            <p:cNvSpPr/>
            <p:nvPr/>
          </p:nvSpPr>
          <p:spPr>
            <a:xfrm>
              <a:off x="644680" y="54423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624;p33">
              <a:extLst>
                <a:ext uri="{FF2B5EF4-FFF2-40B4-BE49-F238E27FC236}">
                  <a16:creationId xmlns:a16="http://schemas.microsoft.com/office/drawing/2014/main" id="{C6754157-A383-4015-802F-D497B2CE8D5D}"/>
                </a:ext>
              </a:extLst>
            </p:cNvPr>
            <p:cNvSpPr/>
            <p:nvPr/>
          </p:nvSpPr>
          <p:spPr>
            <a:xfrm>
              <a:off x="7646322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625;p33">
              <a:extLst>
                <a:ext uri="{FF2B5EF4-FFF2-40B4-BE49-F238E27FC236}">
                  <a16:creationId xmlns:a16="http://schemas.microsoft.com/office/drawing/2014/main" id="{04D8E05C-A508-4CAA-AA23-9B1C98F8AA8E}"/>
                </a:ext>
              </a:extLst>
            </p:cNvPr>
            <p:cNvSpPr/>
            <p:nvPr/>
          </p:nvSpPr>
          <p:spPr>
            <a:xfrm>
              <a:off x="8086627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626;p33">
              <a:extLst>
                <a:ext uri="{FF2B5EF4-FFF2-40B4-BE49-F238E27FC236}">
                  <a16:creationId xmlns:a16="http://schemas.microsoft.com/office/drawing/2014/main" id="{882BC663-C79C-4F98-BBB3-8F2BC367E37C}"/>
                </a:ext>
              </a:extLst>
            </p:cNvPr>
            <p:cNvSpPr/>
            <p:nvPr/>
          </p:nvSpPr>
          <p:spPr>
            <a:xfrm>
              <a:off x="7210086" y="543817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627;p33">
              <a:extLst>
                <a:ext uri="{FF2B5EF4-FFF2-40B4-BE49-F238E27FC236}">
                  <a16:creationId xmlns:a16="http://schemas.microsoft.com/office/drawing/2014/main" id="{6762FF5F-880A-44A4-AD46-AD4811D0F5B2}"/>
                </a:ext>
              </a:extLst>
            </p:cNvPr>
            <p:cNvSpPr/>
            <p:nvPr/>
          </p:nvSpPr>
          <p:spPr>
            <a:xfrm>
              <a:off x="6319040" y="54381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628;p33">
              <a:extLst>
                <a:ext uri="{FF2B5EF4-FFF2-40B4-BE49-F238E27FC236}">
                  <a16:creationId xmlns:a16="http://schemas.microsoft.com/office/drawing/2014/main" id="{84D7755F-2A37-44FB-B6DC-EBCB25DC67C6}"/>
                </a:ext>
              </a:extLst>
            </p:cNvPr>
            <p:cNvSpPr/>
            <p:nvPr/>
          </p:nvSpPr>
          <p:spPr>
            <a:xfrm>
              <a:off x="6759344" y="54381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629;p33">
              <a:extLst>
                <a:ext uri="{FF2B5EF4-FFF2-40B4-BE49-F238E27FC236}">
                  <a16:creationId xmlns:a16="http://schemas.microsoft.com/office/drawing/2014/main" id="{7675722F-79B5-4143-A91C-416817E71F0A}"/>
                </a:ext>
              </a:extLst>
            </p:cNvPr>
            <p:cNvSpPr/>
            <p:nvPr/>
          </p:nvSpPr>
          <p:spPr>
            <a:xfrm>
              <a:off x="8526931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630;p33">
              <a:extLst>
                <a:ext uri="{FF2B5EF4-FFF2-40B4-BE49-F238E27FC236}">
                  <a16:creationId xmlns:a16="http://schemas.microsoft.com/office/drawing/2014/main" id="{82549D6F-4FCD-400B-BBE1-35A708E65DC7}"/>
                </a:ext>
              </a:extLst>
            </p:cNvPr>
            <p:cNvSpPr/>
            <p:nvPr/>
          </p:nvSpPr>
          <p:spPr>
            <a:xfrm>
              <a:off x="8967236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631;p33">
              <a:extLst>
                <a:ext uri="{FF2B5EF4-FFF2-40B4-BE49-F238E27FC236}">
                  <a16:creationId xmlns:a16="http://schemas.microsoft.com/office/drawing/2014/main" id="{39338D3D-C17F-427B-BC93-E0BEB84FF896}"/>
                </a:ext>
              </a:extLst>
            </p:cNvPr>
            <p:cNvSpPr/>
            <p:nvPr/>
          </p:nvSpPr>
          <p:spPr>
            <a:xfrm>
              <a:off x="5486643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632;p33">
              <a:extLst>
                <a:ext uri="{FF2B5EF4-FFF2-40B4-BE49-F238E27FC236}">
                  <a16:creationId xmlns:a16="http://schemas.microsoft.com/office/drawing/2014/main" id="{9857005B-D637-4762-9710-137AB3A2C40E}"/>
                </a:ext>
              </a:extLst>
            </p:cNvPr>
            <p:cNvSpPr/>
            <p:nvPr/>
          </p:nvSpPr>
          <p:spPr>
            <a:xfrm>
              <a:off x="5926948" y="54228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633;p33">
              <a:extLst>
                <a:ext uri="{FF2B5EF4-FFF2-40B4-BE49-F238E27FC236}">
                  <a16:creationId xmlns:a16="http://schemas.microsoft.com/office/drawing/2014/main" id="{C50C3071-301D-445D-8464-96ECF8DD8C40}"/>
                </a:ext>
              </a:extLst>
            </p:cNvPr>
            <p:cNvSpPr/>
            <p:nvPr/>
          </p:nvSpPr>
          <p:spPr>
            <a:xfrm>
              <a:off x="3707309" y="54268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634;p33">
              <a:extLst>
                <a:ext uri="{FF2B5EF4-FFF2-40B4-BE49-F238E27FC236}">
                  <a16:creationId xmlns:a16="http://schemas.microsoft.com/office/drawing/2014/main" id="{A88DCEB4-B4B0-4894-ABAB-01D83A773526}"/>
                </a:ext>
              </a:extLst>
            </p:cNvPr>
            <p:cNvSpPr/>
            <p:nvPr/>
          </p:nvSpPr>
          <p:spPr>
            <a:xfrm>
              <a:off x="4147614" y="54268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635;p33">
              <a:extLst>
                <a:ext uri="{FF2B5EF4-FFF2-40B4-BE49-F238E27FC236}">
                  <a16:creationId xmlns:a16="http://schemas.microsoft.com/office/drawing/2014/main" id="{F95393CD-823A-4CEF-97C7-3FFBEE8ECD47}"/>
                </a:ext>
              </a:extLst>
            </p:cNvPr>
            <p:cNvSpPr/>
            <p:nvPr/>
          </p:nvSpPr>
          <p:spPr>
            <a:xfrm>
              <a:off x="4587918" y="54268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636;p33">
              <a:extLst>
                <a:ext uri="{FF2B5EF4-FFF2-40B4-BE49-F238E27FC236}">
                  <a16:creationId xmlns:a16="http://schemas.microsoft.com/office/drawing/2014/main" id="{DB0CEF21-0712-4C2B-A10B-761BAD9B0E43}"/>
                </a:ext>
              </a:extLst>
            </p:cNvPr>
            <p:cNvSpPr/>
            <p:nvPr/>
          </p:nvSpPr>
          <p:spPr>
            <a:xfrm>
              <a:off x="5028223" y="54268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637;p33">
              <a:extLst>
                <a:ext uri="{FF2B5EF4-FFF2-40B4-BE49-F238E27FC236}">
                  <a16:creationId xmlns:a16="http://schemas.microsoft.com/office/drawing/2014/main" id="{356E4A32-AD34-4B0B-8A3A-DB5820C82436}"/>
                </a:ext>
              </a:extLst>
            </p:cNvPr>
            <p:cNvSpPr/>
            <p:nvPr/>
          </p:nvSpPr>
          <p:spPr>
            <a:xfrm>
              <a:off x="865916" y="54420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638;p33">
              <a:extLst>
                <a:ext uri="{FF2B5EF4-FFF2-40B4-BE49-F238E27FC236}">
                  <a16:creationId xmlns:a16="http://schemas.microsoft.com/office/drawing/2014/main" id="{1855EEA6-F929-4FBD-8666-473380891264}"/>
                </a:ext>
              </a:extLst>
            </p:cNvPr>
            <p:cNvSpPr/>
            <p:nvPr/>
          </p:nvSpPr>
          <p:spPr>
            <a:xfrm>
              <a:off x="1306220" y="54420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639;p33">
              <a:extLst>
                <a:ext uri="{FF2B5EF4-FFF2-40B4-BE49-F238E27FC236}">
                  <a16:creationId xmlns:a16="http://schemas.microsoft.com/office/drawing/2014/main" id="{0C79D39C-6DB4-4536-95C8-835BF0F01502}"/>
                </a:ext>
              </a:extLst>
            </p:cNvPr>
            <p:cNvSpPr/>
            <p:nvPr/>
          </p:nvSpPr>
          <p:spPr>
            <a:xfrm>
              <a:off x="1746524" y="54420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640;p33">
              <a:extLst>
                <a:ext uri="{FF2B5EF4-FFF2-40B4-BE49-F238E27FC236}">
                  <a16:creationId xmlns:a16="http://schemas.microsoft.com/office/drawing/2014/main" id="{4ED34837-7A71-4BCC-839A-280459B51A24}"/>
                </a:ext>
              </a:extLst>
            </p:cNvPr>
            <p:cNvSpPr/>
            <p:nvPr/>
          </p:nvSpPr>
          <p:spPr>
            <a:xfrm>
              <a:off x="2186829" y="54420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642;p33">
              <a:extLst>
                <a:ext uri="{FF2B5EF4-FFF2-40B4-BE49-F238E27FC236}">
                  <a16:creationId xmlns:a16="http://schemas.microsoft.com/office/drawing/2014/main" id="{30DA0A70-1E90-458F-A621-E357F452355E}"/>
                </a:ext>
              </a:extLst>
            </p:cNvPr>
            <p:cNvSpPr/>
            <p:nvPr/>
          </p:nvSpPr>
          <p:spPr>
            <a:xfrm>
              <a:off x="2728962" y="53940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645;p33">
              <a:extLst>
                <a:ext uri="{FF2B5EF4-FFF2-40B4-BE49-F238E27FC236}">
                  <a16:creationId xmlns:a16="http://schemas.microsoft.com/office/drawing/2014/main" id="{9D48B2DB-3C7D-4B9B-96EE-4DBF3A987EC8}"/>
                </a:ext>
              </a:extLst>
            </p:cNvPr>
            <p:cNvSpPr/>
            <p:nvPr/>
          </p:nvSpPr>
          <p:spPr>
            <a:xfrm>
              <a:off x="-15777" y="54423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646;p33">
              <a:extLst>
                <a:ext uri="{FF2B5EF4-FFF2-40B4-BE49-F238E27FC236}">
                  <a16:creationId xmlns:a16="http://schemas.microsoft.com/office/drawing/2014/main" id="{2685B90B-87C1-4341-9C1B-06957E7504DB}"/>
                </a:ext>
              </a:extLst>
            </p:cNvPr>
            <p:cNvSpPr/>
            <p:nvPr/>
          </p:nvSpPr>
          <p:spPr>
            <a:xfrm>
              <a:off x="424528" y="54423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647;p33">
              <a:extLst>
                <a:ext uri="{FF2B5EF4-FFF2-40B4-BE49-F238E27FC236}">
                  <a16:creationId xmlns:a16="http://schemas.microsoft.com/office/drawing/2014/main" id="{FA1867CF-12A9-4037-926F-1B65BD403883}"/>
                </a:ext>
              </a:extLst>
            </p:cNvPr>
            <p:cNvSpPr/>
            <p:nvPr/>
          </p:nvSpPr>
          <p:spPr>
            <a:xfrm>
              <a:off x="5444800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648;p33">
              <a:extLst>
                <a:ext uri="{FF2B5EF4-FFF2-40B4-BE49-F238E27FC236}">
                  <a16:creationId xmlns:a16="http://schemas.microsoft.com/office/drawing/2014/main" id="{D846621A-07CD-42BB-945E-D5AC588F4A54}"/>
                </a:ext>
              </a:extLst>
            </p:cNvPr>
            <p:cNvSpPr/>
            <p:nvPr/>
          </p:nvSpPr>
          <p:spPr>
            <a:xfrm>
              <a:off x="5885105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649;p33">
              <a:extLst>
                <a:ext uri="{FF2B5EF4-FFF2-40B4-BE49-F238E27FC236}">
                  <a16:creationId xmlns:a16="http://schemas.microsoft.com/office/drawing/2014/main" id="{B628EF27-3A6C-4F63-977A-99F6BD18D474}"/>
                </a:ext>
              </a:extLst>
            </p:cNvPr>
            <p:cNvSpPr/>
            <p:nvPr/>
          </p:nvSpPr>
          <p:spPr>
            <a:xfrm>
              <a:off x="5008564" y="55482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650;p33">
              <a:extLst>
                <a:ext uri="{FF2B5EF4-FFF2-40B4-BE49-F238E27FC236}">
                  <a16:creationId xmlns:a16="http://schemas.microsoft.com/office/drawing/2014/main" id="{B2066D6A-B5FF-4AD2-8D26-D33D38ED92FF}"/>
                </a:ext>
              </a:extLst>
            </p:cNvPr>
            <p:cNvSpPr/>
            <p:nvPr/>
          </p:nvSpPr>
          <p:spPr>
            <a:xfrm>
              <a:off x="4117518" y="55482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651;p33">
              <a:extLst>
                <a:ext uri="{FF2B5EF4-FFF2-40B4-BE49-F238E27FC236}">
                  <a16:creationId xmlns:a16="http://schemas.microsoft.com/office/drawing/2014/main" id="{D994EF06-73EC-4627-94BD-917BB31B2356}"/>
                </a:ext>
              </a:extLst>
            </p:cNvPr>
            <p:cNvSpPr/>
            <p:nvPr/>
          </p:nvSpPr>
          <p:spPr>
            <a:xfrm>
              <a:off x="4557822" y="55482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652;p33">
              <a:extLst>
                <a:ext uri="{FF2B5EF4-FFF2-40B4-BE49-F238E27FC236}">
                  <a16:creationId xmlns:a16="http://schemas.microsoft.com/office/drawing/2014/main" id="{5363CB0E-F8C1-4EB4-859B-6755A6051ABD}"/>
                </a:ext>
              </a:extLst>
            </p:cNvPr>
            <p:cNvSpPr/>
            <p:nvPr/>
          </p:nvSpPr>
          <p:spPr>
            <a:xfrm>
              <a:off x="6325409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653;p33">
              <a:extLst>
                <a:ext uri="{FF2B5EF4-FFF2-40B4-BE49-F238E27FC236}">
                  <a16:creationId xmlns:a16="http://schemas.microsoft.com/office/drawing/2014/main" id="{D68FA5E4-57F8-4E62-86EF-3050F55A0207}"/>
                </a:ext>
              </a:extLst>
            </p:cNvPr>
            <p:cNvSpPr/>
            <p:nvPr/>
          </p:nvSpPr>
          <p:spPr>
            <a:xfrm>
              <a:off x="6765713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654;p33">
              <a:extLst>
                <a:ext uri="{FF2B5EF4-FFF2-40B4-BE49-F238E27FC236}">
                  <a16:creationId xmlns:a16="http://schemas.microsoft.com/office/drawing/2014/main" id="{77B2C725-BC87-40A6-8B6C-1DC9F3722270}"/>
                </a:ext>
              </a:extLst>
            </p:cNvPr>
            <p:cNvSpPr/>
            <p:nvPr/>
          </p:nvSpPr>
          <p:spPr>
            <a:xfrm>
              <a:off x="3285121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655;p33">
              <a:extLst>
                <a:ext uri="{FF2B5EF4-FFF2-40B4-BE49-F238E27FC236}">
                  <a16:creationId xmlns:a16="http://schemas.microsoft.com/office/drawing/2014/main" id="{F2D4431B-692C-4950-A172-58473C5B3473}"/>
                </a:ext>
              </a:extLst>
            </p:cNvPr>
            <p:cNvSpPr/>
            <p:nvPr/>
          </p:nvSpPr>
          <p:spPr>
            <a:xfrm>
              <a:off x="3725426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656;p33">
              <a:extLst>
                <a:ext uri="{FF2B5EF4-FFF2-40B4-BE49-F238E27FC236}">
                  <a16:creationId xmlns:a16="http://schemas.microsoft.com/office/drawing/2014/main" id="{D673E8BA-6698-49DD-9A57-5A17D52EF904}"/>
                </a:ext>
              </a:extLst>
            </p:cNvPr>
            <p:cNvSpPr/>
            <p:nvPr/>
          </p:nvSpPr>
          <p:spPr>
            <a:xfrm>
              <a:off x="1505787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657;p33">
              <a:extLst>
                <a:ext uri="{FF2B5EF4-FFF2-40B4-BE49-F238E27FC236}">
                  <a16:creationId xmlns:a16="http://schemas.microsoft.com/office/drawing/2014/main" id="{F6113CFF-F072-4EC8-B1B5-DA0B278FB043}"/>
                </a:ext>
              </a:extLst>
            </p:cNvPr>
            <p:cNvSpPr/>
            <p:nvPr/>
          </p:nvSpPr>
          <p:spPr>
            <a:xfrm>
              <a:off x="1946092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658;p33">
              <a:extLst>
                <a:ext uri="{FF2B5EF4-FFF2-40B4-BE49-F238E27FC236}">
                  <a16:creationId xmlns:a16="http://schemas.microsoft.com/office/drawing/2014/main" id="{9651DE7B-558E-4DD1-A2F2-F28844AF737A}"/>
                </a:ext>
              </a:extLst>
            </p:cNvPr>
            <p:cNvSpPr/>
            <p:nvPr/>
          </p:nvSpPr>
          <p:spPr>
            <a:xfrm>
              <a:off x="2386396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659;p33">
              <a:extLst>
                <a:ext uri="{FF2B5EF4-FFF2-40B4-BE49-F238E27FC236}">
                  <a16:creationId xmlns:a16="http://schemas.microsoft.com/office/drawing/2014/main" id="{0EFE7593-7EE9-41B1-BBB2-EC4B4C32A7D8}"/>
                </a:ext>
              </a:extLst>
            </p:cNvPr>
            <p:cNvSpPr/>
            <p:nvPr/>
          </p:nvSpPr>
          <p:spPr>
            <a:xfrm>
              <a:off x="2826700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663;p33">
              <a:extLst>
                <a:ext uri="{FF2B5EF4-FFF2-40B4-BE49-F238E27FC236}">
                  <a16:creationId xmlns:a16="http://schemas.microsoft.com/office/drawing/2014/main" id="{4242947B-C579-4AB4-A86C-C875E573312C}"/>
                </a:ext>
              </a:extLst>
            </p:cNvPr>
            <p:cNvSpPr/>
            <p:nvPr/>
          </p:nvSpPr>
          <p:spPr>
            <a:xfrm>
              <a:off x="-14693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664;p33">
              <a:extLst>
                <a:ext uri="{FF2B5EF4-FFF2-40B4-BE49-F238E27FC236}">
                  <a16:creationId xmlns:a16="http://schemas.microsoft.com/office/drawing/2014/main" id="{F5F1F8DC-26FF-411E-8284-728C2DCA1CC9}"/>
                </a:ext>
              </a:extLst>
            </p:cNvPr>
            <p:cNvSpPr/>
            <p:nvPr/>
          </p:nvSpPr>
          <p:spPr>
            <a:xfrm>
              <a:off x="963677" y="54888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665;p33">
              <a:extLst>
                <a:ext uri="{FF2B5EF4-FFF2-40B4-BE49-F238E27FC236}">
                  <a16:creationId xmlns:a16="http://schemas.microsoft.com/office/drawing/2014/main" id="{CE1A40FA-F08E-4CEF-A2BE-585C5D20BCBA}"/>
                </a:ext>
              </a:extLst>
            </p:cNvPr>
            <p:cNvSpPr/>
            <p:nvPr/>
          </p:nvSpPr>
          <p:spPr>
            <a:xfrm>
              <a:off x="527440" y="55041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670;p33">
              <a:extLst>
                <a:ext uri="{FF2B5EF4-FFF2-40B4-BE49-F238E27FC236}">
                  <a16:creationId xmlns:a16="http://schemas.microsoft.com/office/drawing/2014/main" id="{4473F3A8-1727-4F9F-9DCA-EA3085E41134}"/>
                </a:ext>
              </a:extLst>
            </p:cNvPr>
            <p:cNvSpPr/>
            <p:nvPr/>
          </p:nvSpPr>
          <p:spPr>
            <a:xfrm>
              <a:off x="5224648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671;p33">
              <a:extLst>
                <a:ext uri="{FF2B5EF4-FFF2-40B4-BE49-F238E27FC236}">
                  <a16:creationId xmlns:a16="http://schemas.microsoft.com/office/drawing/2014/main" id="{2C0071C8-DBE5-4591-93D3-560DAA9BD967}"/>
                </a:ext>
              </a:extLst>
            </p:cNvPr>
            <p:cNvSpPr/>
            <p:nvPr/>
          </p:nvSpPr>
          <p:spPr>
            <a:xfrm>
              <a:off x="5664952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672;p33">
              <a:extLst>
                <a:ext uri="{FF2B5EF4-FFF2-40B4-BE49-F238E27FC236}">
                  <a16:creationId xmlns:a16="http://schemas.microsoft.com/office/drawing/2014/main" id="{56693553-3D8F-4370-844B-F53504119049}"/>
                </a:ext>
              </a:extLst>
            </p:cNvPr>
            <p:cNvSpPr/>
            <p:nvPr/>
          </p:nvSpPr>
          <p:spPr>
            <a:xfrm>
              <a:off x="4788411" y="55482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673;p33">
              <a:extLst>
                <a:ext uri="{FF2B5EF4-FFF2-40B4-BE49-F238E27FC236}">
                  <a16:creationId xmlns:a16="http://schemas.microsoft.com/office/drawing/2014/main" id="{30ED82AA-7AEF-4476-96ED-0BEAD343BDCD}"/>
                </a:ext>
              </a:extLst>
            </p:cNvPr>
            <p:cNvSpPr/>
            <p:nvPr/>
          </p:nvSpPr>
          <p:spPr>
            <a:xfrm>
              <a:off x="3897365" y="55482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674;p33">
              <a:extLst>
                <a:ext uri="{FF2B5EF4-FFF2-40B4-BE49-F238E27FC236}">
                  <a16:creationId xmlns:a16="http://schemas.microsoft.com/office/drawing/2014/main" id="{E3CC84A4-539E-4FB4-843A-08CE685BE085}"/>
                </a:ext>
              </a:extLst>
            </p:cNvPr>
            <p:cNvSpPr/>
            <p:nvPr/>
          </p:nvSpPr>
          <p:spPr>
            <a:xfrm>
              <a:off x="4337670" y="55482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675;p33">
              <a:extLst>
                <a:ext uri="{FF2B5EF4-FFF2-40B4-BE49-F238E27FC236}">
                  <a16:creationId xmlns:a16="http://schemas.microsoft.com/office/drawing/2014/main" id="{0330518C-B3F5-4CA6-A1B8-F2C5E2D81BA1}"/>
                </a:ext>
              </a:extLst>
            </p:cNvPr>
            <p:cNvSpPr/>
            <p:nvPr/>
          </p:nvSpPr>
          <p:spPr>
            <a:xfrm>
              <a:off x="6105257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676;p33">
              <a:extLst>
                <a:ext uri="{FF2B5EF4-FFF2-40B4-BE49-F238E27FC236}">
                  <a16:creationId xmlns:a16="http://schemas.microsoft.com/office/drawing/2014/main" id="{1A4DC29E-C139-46AA-B2EF-00B5942376FB}"/>
                </a:ext>
              </a:extLst>
            </p:cNvPr>
            <p:cNvSpPr/>
            <p:nvPr/>
          </p:nvSpPr>
          <p:spPr>
            <a:xfrm>
              <a:off x="6545561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677;p33">
              <a:extLst>
                <a:ext uri="{FF2B5EF4-FFF2-40B4-BE49-F238E27FC236}">
                  <a16:creationId xmlns:a16="http://schemas.microsoft.com/office/drawing/2014/main" id="{917C33B6-01BC-4661-8D21-C5A8F632C3D3}"/>
                </a:ext>
              </a:extLst>
            </p:cNvPr>
            <p:cNvSpPr/>
            <p:nvPr/>
          </p:nvSpPr>
          <p:spPr>
            <a:xfrm>
              <a:off x="3064969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678;p33">
              <a:extLst>
                <a:ext uri="{FF2B5EF4-FFF2-40B4-BE49-F238E27FC236}">
                  <a16:creationId xmlns:a16="http://schemas.microsoft.com/office/drawing/2014/main" id="{433F1D66-5823-44BA-99FB-7C2CC65ADB11}"/>
                </a:ext>
              </a:extLst>
            </p:cNvPr>
            <p:cNvSpPr/>
            <p:nvPr/>
          </p:nvSpPr>
          <p:spPr>
            <a:xfrm>
              <a:off x="3505273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679;p33">
              <a:extLst>
                <a:ext uri="{FF2B5EF4-FFF2-40B4-BE49-F238E27FC236}">
                  <a16:creationId xmlns:a16="http://schemas.microsoft.com/office/drawing/2014/main" id="{64E87ECB-C849-467C-B65B-92D9D741EDF1}"/>
                </a:ext>
              </a:extLst>
            </p:cNvPr>
            <p:cNvSpPr/>
            <p:nvPr/>
          </p:nvSpPr>
          <p:spPr>
            <a:xfrm>
              <a:off x="1285635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680;p33">
              <a:extLst>
                <a:ext uri="{FF2B5EF4-FFF2-40B4-BE49-F238E27FC236}">
                  <a16:creationId xmlns:a16="http://schemas.microsoft.com/office/drawing/2014/main" id="{979EBC6E-D5B1-410D-8825-3FD16D06BBDA}"/>
                </a:ext>
              </a:extLst>
            </p:cNvPr>
            <p:cNvSpPr/>
            <p:nvPr/>
          </p:nvSpPr>
          <p:spPr>
            <a:xfrm>
              <a:off x="1725939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681;p33">
              <a:extLst>
                <a:ext uri="{FF2B5EF4-FFF2-40B4-BE49-F238E27FC236}">
                  <a16:creationId xmlns:a16="http://schemas.microsoft.com/office/drawing/2014/main" id="{A35DFB72-6F5E-4153-99CF-5F5FFB1B7366}"/>
                </a:ext>
              </a:extLst>
            </p:cNvPr>
            <p:cNvSpPr/>
            <p:nvPr/>
          </p:nvSpPr>
          <p:spPr>
            <a:xfrm>
              <a:off x="2166244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682;p33">
              <a:extLst>
                <a:ext uri="{FF2B5EF4-FFF2-40B4-BE49-F238E27FC236}">
                  <a16:creationId xmlns:a16="http://schemas.microsoft.com/office/drawing/2014/main" id="{4CF4FC16-8DE0-47C6-B30E-1E3C161D5536}"/>
                </a:ext>
              </a:extLst>
            </p:cNvPr>
            <p:cNvSpPr/>
            <p:nvPr/>
          </p:nvSpPr>
          <p:spPr>
            <a:xfrm>
              <a:off x="2606548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687;p33">
              <a:extLst>
                <a:ext uri="{FF2B5EF4-FFF2-40B4-BE49-F238E27FC236}">
                  <a16:creationId xmlns:a16="http://schemas.microsoft.com/office/drawing/2014/main" id="{7F306989-3F10-4630-83C3-48601C0C90B1}"/>
                </a:ext>
              </a:extLst>
            </p:cNvPr>
            <p:cNvSpPr/>
            <p:nvPr/>
          </p:nvSpPr>
          <p:spPr>
            <a:xfrm>
              <a:off x="743525" y="54888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688;p33">
              <a:extLst>
                <a:ext uri="{FF2B5EF4-FFF2-40B4-BE49-F238E27FC236}">
                  <a16:creationId xmlns:a16="http://schemas.microsoft.com/office/drawing/2014/main" id="{CE03EE56-A281-4CFF-AEE7-3AA64BBEEDBA}"/>
                </a:ext>
              </a:extLst>
            </p:cNvPr>
            <p:cNvSpPr/>
            <p:nvPr/>
          </p:nvSpPr>
          <p:spPr>
            <a:xfrm>
              <a:off x="307288" y="55041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693;p33">
              <a:extLst>
                <a:ext uri="{FF2B5EF4-FFF2-40B4-BE49-F238E27FC236}">
                  <a16:creationId xmlns:a16="http://schemas.microsoft.com/office/drawing/2014/main" id="{7C29FD56-2136-4170-8ECB-F5A295DCEBD9}"/>
                </a:ext>
              </a:extLst>
            </p:cNvPr>
            <p:cNvSpPr/>
            <p:nvPr/>
          </p:nvSpPr>
          <p:spPr>
            <a:xfrm>
              <a:off x="7976551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694;p33">
              <a:extLst>
                <a:ext uri="{FF2B5EF4-FFF2-40B4-BE49-F238E27FC236}">
                  <a16:creationId xmlns:a16="http://schemas.microsoft.com/office/drawing/2014/main" id="{8B06A08F-80CF-49FF-A8AD-1564B6E7944B}"/>
                </a:ext>
              </a:extLst>
            </p:cNvPr>
            <p:cNvSpPr/>
            <p:nvPr/>
          </p:nvSpPr>
          <p:spPr>
            <a:xfrm>
              <a:off x="8416855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695;p33">
              <a:extLst>
                <a:ext uri="{FF2B5EF4-FFF2-40B4-BE49-F238E27FC236}">
                  <a16:creationId xmlns:a16="http://schemas.microsoft.com/office/drawing/2014/main" id="{E566E22D-0D86-4291-A731-FBBA6860BB94}"/>
                </a:ext>
              </a:extLst>
            </p:cNvPr>
            <p:cNvSpPr/>
            <p:nvPr/>
          </p:nvSpPr>
          <p:spPr>
            <a:xfrm>
              <a:off x="7540314" y="55482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696;p33">
              <a:extLst>
                <a:ext uri="{FF2B5EF4-FFF2-40B4-BE49-F238E27FC236}">
                  <a16:creationId xmlns:a16="http://schemas.microsoft.com/office/drawing/2014/main" id="{A11AF32B-C993-4E7B-AF11-FC2BF62D44BE}"/>
                </a:ext>
              </a:extLst>
            </p:cNvPr>
            <p:cNvSpPr/>
            <p:nvPr/>
          </p:nvSpPr>
          <p:spPr>
            <a:xfrm>
              <a:off x="6649268" y="55482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697;p33">
              <a:extLst>
                <a:ext uri="{FF2B5EF4-FFF2-40B4-BE49-F238E27FC236}">
                  <a16:creationId xmlns:a16="http://schemas.microsoft.com/office/drawing/2014/main" id="{8E8F92B8-8DB8-4F75-888A-D5D315CD524A}"/>
                </a:ext>
              </a:extLst>
            </p:cNvPr>
            <p:cNvSpPr/>
            <p:nvPr/>
          </p:nvSpPr>
          <p:spPr>
            <a:xfrm>
              <a:off x="7089573" y="55482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698;p33">
              <a:extLst>
                <a:ext uri="{FF2B5EF4-FFF2-40B4-BE49-F238E27FC236}">
                  <a16:creationId xmlns:a16="http://schemas.microsoft.com/office/drawing/2014/main" id="{445F0549-CEFF-4F03-AEF7-49E4111F2995}"/>
                </a:ext>
              </a:extLst>
            </p:cNvPr>
            <p:cNvSpPr/>
            <p:nvPr/>
          </p:nvSpPr>
          <p:spPr>
            <a:xfrm>
              <a:off x="8857160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699;p33">
              <a:extLst>
                <a:ext uri="{FF2B5EF4-FFF2-40B4-BE49-F238E27FC236}">
                  <a16:creationId xmlns:a16="http://schemas.microsoft.com/office/drawing/2014/main" id="{5AE8D57F-0178-46D4-9419-2BDF20331693}"/>
                </a:ext>
              </a:extLst>
            </p:cNvPr>
            <p:cNvSpPr/>
            <p:nvPr/>
          </p:nvSpPr>
          <p:spPr>
            <a:xfrm>
              <a:off x="9297464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700;p33">
              <a:extLst>
                <a:ext uri="{FF2B5EF4-FFF2-40B4-BE49-F238E27FC236}">
                  <a16:creationId xmlns:a16="http://schemas.microsoft.com/office/drawing/2014/main" id="{BCBB8D9E-B516-4B0E-BBE7-8BDF2DD84004}"/>
                </a:ext>
              </a:extLst>
            </p:cNvPr>
            <p:cNvSpPr/>
            <p:nvPr/>
          </p:nvSpPr>
          <p:spPr>
            <a:xfrm>
              <a:off x="5816872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701;p33">
              <a:extLst>
                <a:ext uri="{FF2B5EF4-FFF2-40B4-BE49-F238E27FC236}">
                  <a16:creationId xmlns:a16="http://schemas.microsoft.com/office/drawing/2014/main" id="{2510E71B-A700-4E09-B8B9-95588E7B0B0C}"/>
                </a:ext>
              </a:extLst>
            </p:cNvPr>
            <p:cNvSpPr/>
            <p:nvPr/>
          </p:nvSpPr>
          <p:spPr>
            <a:xfrm>
              <a:off x="6257176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702;p33">
              <a:extLst>
                <a:ext uri="{FF2B5EF4-FFF2-40B4-BE49-F238E27FC236}">
                  <a16:creationId xmlns:a16="http://schemas.microsoft.com/office/drawing/2014/main" id="{3100AAE5-11B1-4B79-84F0-7F7815824EAE}"/>
                </a:ext>
              </a:extLst>
            </p:cNvPr>
            <p:cNvSpPr/>
            <p:nvPr/>
          </p:nvSpPr>
          <p:spPr>
            <a:xfrm>
              <a:off x="4037538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703;p33">
              <a:extLst>
                <a:ext uri="{FF2B5EF4-FFF2-40B4-BE49-F238E27FC236}">
                  <a16:creationId xmlns:a16="http://schemas.microsoft.com/office/drawing/2014/main" id="{369C80C3-EC70-4E58-A027-CB3711122915}"/>
                </a:ext>
              </a:extLst>
            </p:cNvPr>
            <p:cNvSpPr/>
            <p:nvPr/>
          </p:nvSpPr>
          <p:spPr>
            <a:xfrm>
              <a:off x="4477842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704;p33">
              <a:extLst>
                <a:ext uri="{FF2B5EF4-FFF2-40B4-BE49-F238E27FC236}">
                  <a16:creationId xmlns:a16="http://schemas.microsoft.com/office/drawing/2014/main" id="{5F92E987-E4B0-4E6C-B7AF-7151F3C702EF}"/>
                </a:ext>
              </a:extLst>
            </p:cNvPr>
            <p:cNvSpPr/>
            <p:nvPr/>
          </p:nvSpPr>
          <p:spPr>
            <a:xfrm>
              <a:off x="4918147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705;p33">
              <a:extLst>
                <a:ext uri="{FF2B5EF4-FFF2-40B4-BE49-F238E27FC236}">
                  <a16:creationId xmlns:a16="http://schemas.microsoft.com/office/drawing/2014/main" id="{349D6878-B44A-4E36-80C1-C2833222039F}"/>
                </a:ext>
              </a:extLst>
            </p:cNvPr>
            <p:cNvSpPr/>
            <p:nvPr/>
          </p:nvSpPr>
          <p:spPr>
            <a:xfrm>
              <a:off x="5358451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706;p33">
              <a:extLst>
                <a:ext uri="{FF2B5EF4-FFF2-40B4-BE49-F238E27FC236}">
                  <a16:creationId xmlns:a16="http://schemas.microsoft.com/office/drawing/2014/main" id="{061EFC9F-90FA-4767-8B7A-36DB88AB0286}"/>
                </a:ext>
              </a:extLst>
            </p:cNvPr>
            <p:cNvSpPr/>
            <p:nvPr/>
          </p:nvSpPr>
          <p:spPr>
            <a:xfrm>
              <a:off x="1196144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707;p33">
              <a:extLst>
                <a:ext uri="{FF2B5EF4-FFF2-40B4-BE49-F238E27FC236}">
                  <a16:creationId xmlns:a16="http://schemas.microsoft.com/office/drawing/2014/main" id="{E05A00CB-A342-4F5F-8DFD-5E0CEBA1F2E9}"/>
                </a:ext>
              </a:extLst>
            </p:cNvPr>
            <p:cNvSpPr/>
            <p:nvPr/>
          </p:nvSpPr>
          <p:spPr>
            <a:xfrm>
              <a:off x="1636448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708;p33">
              <a:extLst>
                <a:ext uri="{FF2B5EF4-FFF2-40B4-BE49-F238E27FC236}">
                  <a16:creationId xmlns:a16="http://schemas.microsoft.com/office/drawing/2014/main" id="{8196CF3D-BA9F-47BE-9625-815FFDB579DC}"/>
                </a:ext>
              </a:extLst>
            </p:cNvPr>
            <p:cNvSpPr/>
            <p:nvPr/>
          </p:nvSpPr>
          <p:spPr>
            <a:xfrm>
              <a:off x="2076753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709;p33">
              <a:extLst>
                <a:ext uri="{FF2B5EF4-FFF2-40B4-BE49-F238E27FC236}">
                  <a16:creationId xmlns:a16="http://schemas.microsoft.com/office/drawing/2014/main" id="{F77AD947-8038-4AF9-AD17-B82CC2017EF6}"/>
                </a:ext>
              </a:extLst>
            </p:cNvPr>
            <p:cNvSpPr/>
            <p:nvPr/>
          </p:nvSpPr>
          <p:spPr>
            <a:xfrm>
              <a:off x="2517057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710;p33">
              <a:extLst>
                <a:ext uri="{FF2B5EF4-FFF2-40B4-BE49-F238E27FC236}">
                  <a16:creationId xmlns:a16="http://schemas.microsoft.com/office/drawing/2014/main" id="{82FF9BB3-A93B-411A-AB0F-1675820CCF37}"/>
                </a:ext>
              </a:extLst>
            </p:cNvPr>
            <p:cNvSpPr/>
            <p:nvPr/>
          </p:nvSpPr>
          <p:spPr>
            <a:xfrm>
              <a:off x="3495427" y="54888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711;p33">
              <a:extLst>
                <a:ext uri="{FF2B5EF4-FFF2-40B4-BE49-F238E27FC236}">
                  <a16:creationId xmlns:a16="http://schemas.microsoft.com/office/drawing/2014/main" id="{F1DAFA4B-86EE-40FB-B9CE-CC2A0805D4AC}"/>
                </a:ext>
              </a:extLst>
            </p:cNvPr>
            <p:cNvSpPr/>
            <p:nvPr/>
          </p:nvSpPr>
          <p:spPr>
            <a:xfrm>
              <a:off x="3059191" y="55041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713;p33">
              <a:extLst>
                <a:ext uri="{FF2B5EF4-FFF2-40B4-BE49-F238E27FC236}">
                  <a16:creationId xmlns:a16="http://schemas.microsoft.com/office/drawing/2014/main" id="{545F48F2-1F8A-46C9-9D2F-C44398182787}"/>
                </a:ext>
              </a:extLst>
            </p:cNvPr>
            <p:cNvSpPr/>
            <p:nvPr/>
          </p:nvSpPr>
          <p:spPr>
            <a:xfrm>
              <a:off x="-125853" y="55524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714;p33">
              <a:extLst>
                <a:ext uri="{FF2B5EF4-FFF2-40B4-BE49-F238E27FC236}">
                  <a16:creationId xmlns:a16="http://schemas.microsoft.com/office/drawing/2014/main" id="{8AC149E5-0DD6-44EB-B9A2-C5067F1E88B0}"/>
                </a:ext>
              </a:extLst>
            </p:cNvPr>
            <p:cNvSpPr/>
            <p:nvPr/>
          </p:nvSpPr>
          <p:spPr>
            <a:xfrm>
              <a:off x="314452" y="55524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715;p33">
              <a:extLst>
                <a:ext uri="{FF2B5EF4-FFF2-40B4-BE49-F238E27FC236}">
                  <a16:creationId xmlns:a16="http://schemas.microsoft.com/office/drawing/2014/main" id="{600DBF42-ABFF-49CE-AF58-D8314F041A8A}"/>
                </a:ext>
              </a:extLst>
            </p:cNvPr>
            <p:cNvSpPr/>
            <p:nvPr/>
          </p:nvSpPr>
          <p:spPr>
            <a:xfrm>
              <a:off x="754756" y="55524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716;p33">
              <a:extLst>
                <a:ext uri="{FF2B5EF4-FFF2-40B4-BE49-F238E27FC236}">
                  <a16:creationId xmlns:a16="http://schemas.microsoft.com/office/drawing/2014/main" id="{1A70FFE5-0D4C-4ACD-B97F-23A1FE2160B4}"/>
                </a:ext>
              </a:extLst>
            </p:cNvPr>
            <p:cNvSpPr/>
            <p:nvPr/>
          </p:nvSpPr>
          <p:spPr>
            <a:xfrm>
              <a:off x="7756398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717;p33">
              <a:extLst>
                <a:ext uri="{FF2B5EF4-FFF2-40B4-BE49-F238E27FC236}">
                  <a16:creationId xmlns:a16="http://schemas.microsoft.com/office/drawing/2014/main" id="{CB4C15DD-3C7C-4AD0-9553-7144C87B3BD2}"/>
                </a:ext>
              </a:extLst>
            </p:cNvPr>
            <p:cNvSpPr/>
            <p:nvPr/>
          </p:nvSpPr>
          <p:spPr>
            <a:xfrm>
              <a:off x="8196703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718;p33">
              <a:extLst>
                <a:ext uri="{FF2B5EF4-FFF2-40B4-BE49-F238E27FC236}">
                  <a16:creationId xmlns:a16="http://schemas.microsoft.com/office/drawing/2014/main" id="{D9F4E98D-A06C-4BC5-8523-4304912315FA}"/>
                </a:ext>
              </a:extLst>
            </p:cNvPr>
            <p:cNvSpPr/>
            <p:nvPr/>
          </p:nvSpPr>
          <p:spPr>
            <a:xfrm>
              <a:off x="7320162" y="55482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719;p33">
              <a:extLst>
                <a:ext uri="{FF2B5EF4-FFF2-40B4-BE49-F238E27FC236}">
                  <a16:creationId xmlns:a16="http://schemas.microsoft.com/office/drawing/2014/main" id="{6E62F8EA-806C-4D5A-9A17-CF173719AD7B}"/>
                </a:ext>
              </a:extLst>
            </p:cNvPr>
            <p:cNvSpPr/>
            <p:nvPr/>
          </p:nvSpPr>
          <p:spPr>
            <a:xfrm>
              <a:off x="6429116" y="55482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720;p33">
              <a:extLst>
                <a:ext uri="{FF2B5EF4-FFF2-40B4-BE49-F238E27FC236}">
                  <a16:creationId xmlns:a16="http://schemas.microsoft.com/office/drawing/2014/main" id="{8ACFA1CC-DDF0-42FD-8B08-BA5ABA10ADFC}"/>
                </a:ext>
              </a:extLst>
            </p:cNvPr>
            <p:cNvSpPr/>
            <p:nvPr/>
          </p:nvSpPr>
          <p:spPr>
            <a:xfrm>
              <a:off x="6869420" y="55482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721;p33">
              <a:extLst>
                <a:ext uri="{FF2B5EF4-FFF2-40B4-BE49-F238E27FC236}">
                  <a16:creationId xmlns:a16="http://schemas.microsoft.com/office/drawing/2014/main" id="{02232CA4-B050-4731-A4E7-F97788D858B9}"/>
                </a:ext>
              </a:extLst>
            </p:cNvPr>
            <p:cNvSpPr/>
            <p:nvPr/>
          </p:nvSpPr>
          <p:spPr>
            <a:xfrm>
              <a:off x="8637007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722;p33">
              <a:extLst>
                <a:ext uri="{FF2B5EF4-FFF2-40B4-BE49-F238E27FC236}">
                  <a16:creationId xmlns:a16="http://schemas.microsoft.com/office/drawing/2014/main" id="{07A3C815-2822-45F6-8FD7-9E167248C006}"/>
                </a:ext>
              </a:extLst>
            </p:cNvPr>
            <p:cNvSpPr/>
            <p:nvPr/>
          </p:nvSpPr>
          <p:spPr>
            <a:xfrm>
              <a:off x="9077312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723;p33">
              <a:extLst>
                <a:ext uri="{FF2B5EF4-FFF2-40B4-BE49-F238E27FC236}">
                  <a16:creationId xmlns:a16="http://schemas.microsoft.com/office/drawing/2014/main" id="{05D53744-B2F5-4865-B381-EB3AE9ED63EB}"/>
                </a:ext>
              </a:extLst>
            </p:cNvPr>
            <p:cNvSpPr/>
            <p:nvPr/>
          </p:nvSpPr>
          <p:spPr>
            <a:xfrm>
              <a:off x="5596720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724;p33">
              <a:extLst>
                <a:ext uri="{FF2B5EF4-FFF2-40B4-BE49-F238E27FC236}">
                  <a16:creationId xmlns:a16="http://schemas.microsoft.com/office/drawing/2014/main" id="{AC5C495B-4168-4055-BBE2-99AAEE52B87E}"/>
                </a:ext>
              </a:extLst>
            </p:cNvPr>
            <p:cNvSpPr/>
            <p:nvPr/>
          </p:nvSpPr>
          <p:spPr>
            <a:xfrm>
              <a:off x="6037024" y="55329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725;p33">
              <a:extLst>
                <a:ext uri="{FF2B5EF4-FFF2-40B4-BE49-F238E27FC236}">
                  <a16:creationId xmlns:a16="http://schemas.microsoft.com/office/drawing/2014/main" id="{DC16E60E-3BA4-4867-8CF8-DD1816F666C7}"/>
                </a:ext>
              </a:extLst>
            </p:cNvPr>
            <p:cNvSpPr/>
            <p:nvPr/>
          </p:nvSpPr>
          <p:spPr>
            <a:xfrm>
              <a:off x="3817385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726;p33">
              <a:extLst>
                <a:ext uri="{FF2B5EF4-FFF2-40B4-BE49-F238E27FC236}">
                  <a16:creationId xmlns:a16="http://schemas.microsoft.com/office/drawing/2014/main" id="{23EE0BED-AC38-4204-AE92-854C65D44235}"/>
                </a:ext>
              </a:extLst>
            </p:cNvPr>
            <p:cNvSpPr/>
            <p:nvPr/>
          </p:nvSpPr>
          <p:spPr>
            <a:xfrm>
              <a:off x="4257690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727;p33">
              <a:extLst>
                <a:ext uri="{FF2B5EF4-FFF2-40B4-BE49-F238E27FC236}">
                  <a16:creationId xmlns:a16="http://schemas.microsoft.com/office/drawing/2014/main" id="{A925D2DC-B89E-45ED-987A-025D1A0B5764}"/>
                </a:ext>
              </a:extLst>
            </p:cNvPr>
            <p:cNvSpPr/>
            <p:nvPr/>
          </p:nvSpPr>
          <p:spPr>
            <a:xfrm>
              <a:off x="4697994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728;p33">
              <a:extLst>
                <a:ext uri="{FF2B5EF4-FFF2-40B4-BE49-F238E27FC236}">
                  <a16:creationId xmlns:a16="http://schemas.microsoft.com/office/drawing/2014/main" id="{77A17CFC-BD2E-4D2B-BEB6-7514B6447D08}"/>
                </a:ext>
              </a:extLst>
            </p:cNvPr>
            <p:cNvSpPr/>
            <p:nvPr/>
          </p:nvSpPr>
          <p:spPr>
            <a:xfrm>
              <a:off x="5138299" y="55369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729;p33">
              <a:extLst>
                <a:ext uri="{FF2B5EF4-FFF2-40B4-BE49-F238E27FC236}">
                  <a16:creationId xmlns:a16="http://schemas.microsoft.com/office/drawing/2014/main" id="{4382865C-D3E2-4BCC-987D-A71B5E8F4A4D}"/>
                </a:ext>
              </a:extLst>
            </p:cNvPr>
            <p:cNvSpPr/>
            <p:nvPr/>
          </p:nvSpPr>
          <p:spPr>
            <a:xfrm>
              <a:off x="975992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730;p33">
              <a:extLst>
                <a:ext uri="{FF2B5EF4-FFF2-40B4-BE49-F238E27FC236}">
                  <a16:creationId xmlns:a16="http://schemas.microsoft.com/office/drawing/2014/main" id="{AABCEBAC-2409-404F-A8D4-24737438B926}"/>
                </a:ext>
              </a:extLst>
            </p:cNvPr>
            <p:cNvSpPr/>
            <p:nvPr/>
          </p:nvSpPr>
          <p:spPr>
            <a:xfrm>
              <a:off x="1416296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731;p33">
              <a:extLst>
                <a:ext uri="{FF2B5EF4-FFF2-40B4-BE49-F238E27FC236}">
                  <a16:creationId xmlns:a16="http://schemas.microsoft.com/office/drawing/2014/main" id="{5D8CF293-422B-4712-845F-6D8A3C6B9CC8}"/>
                </a:ext>
              </a:extLst>
            </p:cNvPr>
            <p:cNvSpPr/>
            <p:nvPr/>
          </p:nvSpPr>
          <p:spPr>
            <a:xfrm>
              <a:off x="1856601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732;p33">
              <a:extLst>
                <a:ext uri="{FF2B5EF4-FFF2-40B4-BE49-F238E27FC236}">
                  <a16:creationId xmlns:a16="http://schemas.microsoft.com/office/drawing/2014/main" id="{1062D941-4E2B-4F4F-8802-0D248437E357}"/>
                </a:ext>
              </a:extLst>
            </p:cNvPr>
            <p:cNvSpPr/>
            <p:nvPr/>
          </p:nvSpPr>
          <p:spPr>
            <a:xfrm>
              <a:off x="2296905" y="55521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733;p33">
              <a:extLst>
                <a:ext uri="{FF2B5EF4-FFF2-40B4-BE49-F238E27FC236}">
                  <a16:creationId xmlns:a16="http://schemas.microsoft.com/office/drawing/2014/main" id="{F0771731-C393-42F6-89CE-A704396D2920}"/>
                </a:ext>
              </a:extLst>
            </p:cNvPr>
            <p:cNvSpPr/>
            <p:nvPr/>
          </p:nvSpPr>
          <p:spPr>
            <a:xfrm>
              <a:off x="3275275" y="54888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734;p33">
              <a:extLst>
                <a:ext uri="{FF2B5EF4-FFF2-40B4-BE49-F238E27FC236}">
                  <a16:creationId xmlns:a16="http://schemas.microsoft.com/office/drawing/2014/main" id="{2E325506-A4F4-4D88-9266-9DC1A3A63C03}"/>
                </a:ext>
              </a:extLst>
            </p:cNvPr>
            <p:cNvSpPr/>
            <p:nvPr/>
          </p:nvSpPr>
          <p:spPr>
            <a:xfrm>
              <a:off x="2839039" y="55041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737;p33">
              <a:extLst>
                <a:ext uri="{FF2B5EF4-FFF2-40B4-BE49-F238E27FC236}">
                  <a16:creationId xmlns:a16="http://schemas.microsoft.com/office/drawing/2014/main" id="{EDF8705A-8597-4230-A7E4-E83493F93217}"/>
                </a:ext>
              </a:extLst>
            </p:cNvPr>
            <p:cNvSpPr/>
            <p:nvPr/>
          </p:nvSpPr>
          <p:spPr>
            <a:xfrm>
              <a:off x="94299" y="55524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738;p33">
              <a:extLst>
                <a:ext uri="{FF2B5EF4-FFF2-40B4-BE49-F238E27FC236}">
                  <a16:creationId xmlns:a16="http://schemas.microsoft.com/office/drawing/2014/main" id="{65FBDEC9-3AED-4A90-9712-1B2B117D74A0}"/>
                </a:ext>
              </a:extLst>
            </p:cNvPr>
            <p:cNvSpPr/>
            <p:nvPr/>
          </p:nvSpPr>
          <p:spPr>
            <a:xfrm>
              <a:off x="534604" y="55524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739;p33">
              <a:extLst>
                <a:ext uri="{FF2B5EF4-FFF2-40B4-BE49-F238E27FC236}">
                  <a16:creationId xmlns:a16="http://schemas.microsoft.com/office/drawing/2014/main" id="{BB491C6B-2CFA-492D-8B64-B4F1B5BAD556}"/>
                </a:ext>
              </a:extLst>
            </p:cNvPr>
            <p:cNvSpPr/>
            <p:nvPr/>
          </p:nvSpPr>
          <p:spPr>
            <a:xfrm>
              <a:off x="5554876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740;p33">
              <a:extLst>
                <a:ext uri="{FF2B5EF4-FFF2-40B4-BE49-F238E27FC236}">
                  <a16:creationId xmlns:a16="http://schemas.microsoft.com/office/drawing/2014/main" id="{2C443B65-543B-4C5D-BDB0-3AC111B05AE7}"/>
                </a:ext>
              </a:extLst>
            </p:cNvPr>
            <p:cNvSpPr/>
            <p:nvPr/>
          </p:nvSpPr>
          <p:spPr>
            <a:xfrm>
              <a:off x="5995181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741;p33">
              <a:extLst>
                <a:ext uri="{FF2B5EF4-FFF2-40B4-BE49-F238E27FC236}">
                  <a16:creationId xmlns:a16="http://schemas.microsoft.com/office/drawing/2014/main" id="{016B8266-BE9C-4A47-B56C-E36ADF229315}"/>
                </a:ext>
              </a:extLst>
            </p:cNvPr>
            <p:cNvSpPr/>
            <p:nvPr/>
          </p:nvSpPr>
          <p:spPr>
            <a:xfrm>
              <a:off x="5118640" y="56583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742;p33">
              <a:extLst>
                <a:ext uri="{FF2B5EF4-FFF2-40B4-BE49-F238E27FC236}">
                  <a16:creationId xmlns:a16="http://schemas.microsoft.com/office/drawing/2014/main" id="{68E5ECAE-33E9-41A7-A3C1-3BEB4A2BE428}"/>
                </a:ext>
              </a:extLst>
            </p:cNvPr>
            <p:cNvSpPr/>
            <p:nvPr/>
          </p:nvSpPr>
          <p:spPr>
            <a:xfrm>
              <a:off x="4227594" y="56583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743;p33">
              <a:extLst>
                <a:ext uri="{FF2B5EF4-FFF2-40B4-BE49-F238E27FC236}">
                  <a16:creationId xmlns:a16="http://schemas.microsoft.com/office/drawing/2014/main" id="{22B2F03F-FC62-49C0-8DA7-CB27B772BD8D}"/>
                </a:ext>
              </a:extLst>
            </p:cNvPr>
            <p:cNvSpPr/>
            <p:nvPr/>
          </p:nvSpPr>
          <p:spPr>
            <a:xfrm>
              <a:off x="4667898" y="56583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744;p33">
              <a:extLst>
                <a:ext uri="{FF2B5EF4-FFF2-40B4-BE49-F238E27FC236}">
                  <a16:creationId xmlns:a16="http://schemas.microsoft.com/office/drawing/2014/main" id="{C00B1213-2157-4C39-9A73-9713F08C430A}"/>
                </a:ext>
              </a:extLst>
            </p:cNvPr>
            <p:cNvSpPr/>
            <p:nvPr/>
          </p:nvSpPr>
          <p:spPr>
            <a:xfrm>
              <a:off x="6435485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745;p33">
              <a:extLst>
                <a:ext uri="{FF2B5EF4-FFF2-40B4-BE49-F238E27FC236}">
                  <a16:creationId xmlns:a16="http://schemas.microsoft.com/office/drawing/2014/main" id="{1E899031-D521-4083-AD0D-64E55ACB6E88}"/>
                </a:ext>
              </a:extLst>
            </p:cNvPr>
            <p:cNvSpPr/>
            <p:nvPr/>
          </p:nvSpPr>
          <p:spPr>
            <a:xfrm>
              <a:off x="6875790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746;p33">
              <a:extLst>
                <a:ext uri="{FF2B5EF4-FFF2-40B4-BE49-F238E27FC236}">
                  <a16:creationId xmlns:a16="http://schemas.microsoft.com/office/drawing/2014/main" id="{2319C720-A042-4659-B2FC-53242C1BC388}"/>
                </a:ext>
              </a:extLst>
            </p:cNvPr>
            <p:cNvSpPr/>
            <p:nvPr/>
          </p:nvSpPr>
          <p:spPr>
            <a:xfrm>
              <a:off x="3395197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747;p33">
              <a:extLst>
                <a:ext uri="{FF2B5EF4-FFF2-40B4-BE49-F238E27FC236}">
                  <a16:creationId xmlns:a16="http://schemas.microsoft.com/office/drawing/2014/main" id="{77D8EE29-AF74-49AD-8638-EB2AE5E5FA4D}"/>
                </a:ext>
              </a:extLst>
            </p:cNvPr>
            <p:cNvSpPr/>
            <p:nvPr/>
          </p:nvSpPr>
          <p:spPr>
            <a:xfrm>
              <a:off x="3835502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750;p33">
              <a:extLst>
                <a:ext uri="{FF2B5EF4-FFF2-40B4-BE49-F238E27FC236}">
                  <a16:creationId xmlns:a16="http://schemas.microsoft.com/office/drawing/2014/main" id="{D64D4310-CF99-41CC-AFD2-1368C1C21C17}"/>
                </a:ext>
              </a:extLst>
            </p:cNvPr>
            <p:cNvSpPr/>
            <p:nvPr/>
          </p:nvSpPr>
          <p:spPr>
            <a:xfrm>
              <a:off x="2496472" y="56469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751;p33">
              <a:extLst>
                <a:ext uri="{FF2B5EF4-FFF2-40B4-BE49-F238E27FC236}">
                  <a16:creationId xmlns:a16="http://schemas.microsoft.com/office/drawing/2014/main" id="{01ACCD0E-6521-471C-B6A7-C32371E26FB2}"/>
                </a:ext>
              </a:extLst>
            </p:cNvPr>
            <p:cNvSpPr/>
            <p:nvPr/>
          </p:nvSpPr>
          <p:spPr>
            <a:xfrm>
              <a:off x="2936777" y="56469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762;p33">
              <a:extLst>
                <a:ext uri="{FF2B5EF4-FFF2-40B4-BE49-F238E27FC236}">
                  <a16:creationId xmlns:a16="http://schemas.microsoft.com/office/drawing/2014/main" id="{E110D98A-B169-49A2-9738-F506C4EC611B}"/>
                </a:ext>
              </a:extLst>
            </p:cNvPr>
            <p:cNvSpPr/>
            <p:nvPr/>
          </p:nvSpPr>
          <p:spPr>
            <a:xfrm>
              <a:off x="5334724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763;p33">
              <a:extLst>
                <a:ext uri="{FF2B5EF4-FFF2-40B4-BE49-F238E27FC236}">
                  <a16:creationId xmlns:a16="http://schemas.microsoft.com/office/drawing/2014/main" id="{6E24C30F-770A-4766-99FF-869123D178C9}"/>
                </a:ext>
              </a:extLst>
            </p:cNvPr>
            <p:cNvSpPr/>
            <p:nvPr/>
          </p:nvSpPr>
          <p:spPr>
            <a:xfrm>
              <a:off x="5775028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764;p33">
              <a:extLst>
                <a:ext uri="{FF2B5EF4-FFF2-40B4-BE49-F238E27FC236}">
                  <a16:creationId xmlns:a16="http://schemas.microsoft.com/office/drawing/2014/main" id="{F354F8CD-90E7-4238-AD2F-C99D72A564C1}"/>
                </a:ext>
              </a:extLst>
            </p:cNvPr>
            <p:cNvSpPr/>
            <p:nvPr/>
          </p:nvSpPr>
          <p:spPr>
            <a:xfrm>
              <a:off x="4898487" y="56583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765;p33">
              <a:extLst>
                <a:ext uri="{FF2B5EF4-FFF2-40B4-BE49-F238E27FC236}">
                  <a16:creationId xmlns:a16="http://schemas.microsoft.com/office/drawing/2014/main" id="{4602B1D8-FC00-4CB0-A5DD-8FC8505D3DF9}"/>
                </a:ext>
              </a:extLst>
            </p:cNvPr>
            <p:cNvSpPr/>
            <p:nvPr/>
          </p:nvSpPr>
          <p:spPr>
            <a:xfrm>
              <a:off x="4007442" y="56583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766;p33">
              <a:extLst>
                <a:ext uri="{FF2B5EF4-FFF2-40B4-BE49-F238E27FC236}">
                  <a16:creationId xmlns:a16="http://schemas.microsoft.com/office/drawing/2014/main" id="{F968B9E2-FA56-469B-8928-4BF3721C6339}"/>
                </a:ext>
              </a:extLst>
            </p:cNvPr>
            <p:cNvSpPr/>
            <p:nvPr/>
          </p:nvSpPr>
          <p:spPr>
            <a:xfrm>
              <a:off x="4447746" y="56583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767;p33">
              <a:extLst>
                <a:ext uri="{FF2B5EF4-FFF2-40B4-BE49-F238E27FC236}">
                  <a16:creationId xmlns:a16="http://schemas.microsoft.com/office/drawing/2014/main" id="{58AA597B-C548-4C82-B33B-E83D51B2E049}"/>
                </a:ext>
              </a:extLst>
            </p:cNvPr>
            <p:cNvSpPr/>
            <p:nvPr/>
          </p:nvSpPr>
          <p:spPr>
            <a:xfrm>
              <a:off x="6215333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768;p33">
              <a:extLst>
                <a:ext uri="{FF2B5EF4-FFF2-40B4-BE49-F238E27FC236}">
                  <a16:creationId xmlns:a16="http://schemas.microsoft.com/office/drawing/2014/main" id="{2A46EF8F-3065-46CC-80CE-925173C308A0}"/>
                </a:ext>
              </a:extLst>
            </p:cNvPr>
            <p:cNvSpPr/>
            <p:nvPr/>
          </p:nvSpPr>
          <p:spPr>
            <a:xfrm>
              <a:off x="6655637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769;p33">
              <a:extLst>
                <a:ext uri="{FF2B5EF4-FFF2-40B4-BE49-F238E27FC236}">
                  <a16:creationId xmlns:a16="http://schemas.microsoft.com/office/drawing/2014/main" id="{0DF9C5DA-7322-4D36-84AA-AF1C96E6B6C0}"/>
                </a:ext>
              </a:extLst>
            </p:cNvPr>
            <p:cNvSpPr/>
            <p:nvPr/>
          </p:nvSpPr>
          <p:spPr>
            <a:xfrm>
              <a:off x="3175045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770;p33">
              <a:extLst>
                <a:ext uri="{FF2B5EF4-FFF2-40B4-BE49-F238E27FC236}">
                  <a16:creationId xmlns:a16="http://schemas.microsoft.com/office/drawing/2014/main" id="{0B7E81CE-D5EF-4E74-A16D-4400B66A2A71}"/>
                </a:ext>
              </a:extLst>
            </p:cNvPr>
            <p:cNvSpPr/>
            <p:nvPr/>
          </p:nvSpPr>
          <p:spPr>
            <a:xfrm>
              <a:off x="3615350" y="56430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773;p33">
              <a:extLst>
                <a:ext uri="{FF2B5EF4-FFF2-40B4-BE49-F238E27FC236}">
                  <a16:creationId xmlns:a16="http://schemas.microsoft.com/office/drawing/2014/main" id="{FA1BA00D-ED57-4C2E-8D73-BB7D8FCC31C3}"/>
                </a:ext>
              </a:extLst>
            </p:cNvPr>
            <p:cNvSpPr/>
            <p:nvPr/>
          </p:nvSpPr>
          <p:spPr>
            <a:xfrm>
              <a:off x="2276320" y="56469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774;p33">
              <a:extLst>
                <a:ext uri="{FF2B5EF4-FFF2-40B4-BE49-F238E27FC236}">
                  <a16:creationId xmlns:a16="http://schemas.microsoft.com/office/drawing/2014/main" id="{44C2B8ED-4FFB-4061-A6DC-59F510C0E54B}"/>
                </a:ext>
              </a:extLst>
            </p:cNvPr>
            <p:cNvSpPr/>
            <p:nvPr/>
          </p:nvSpPr>
          <p:spPr>
            <a:xfrm>
              <a:off x="2716624" y="56469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487;p33">
              <a:extLst>
                <a:ext uri="{FF2B5EF4-FFF2-40B4-BE49-F238E27FC236}">
                  <a16:creationId xmlns:a16="http://schemas.microsoft.com/office/drawing/2014/main" id="{F04C959F-57A5-4D09-B2DA-83E58C0C662A}"/>
                </a:ext>
              </a:extLst>
            </p:cNvPr>
            <p:cNvSpPr/>
            <p:nvPr/>
          </p:nvSpPr>
          <p:spPr>
            <a:xfrm>
              <a:off x="11716488" y="57032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488;p33">
              <a:extLst>
                <a:ext uri="{FF2B5EF4-FFF2-40B4-BE49-F238E27FC236}">
                  <a16:creationId xmlns:a16="http://schemas.microsoft.com/office/drawing/2014/main" id="{500F2357-C320-4141-BEE7-785C805B2CF3}"/>
                </a:ext>
              </a:extLst>
            </p:cNvPr>
            <p:cNvSpPr/>
            <p:nvPr/>
          </p:nvSpPr>
          <p:spPr>
            <a:xfrm>
              <a:off x="12156793" y="57032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489;p33">
              <a:extLst>
                <a:ext uri="{FF2B5EF4-FFF2-40B4-BE49-F238E27FC236}">
                  <a16:creationId xmlns:a16="http://schemas.microsoft.com/office/drawing/2014/main" id="{46A8EE11-7B0B-4449-B3E5-C62D422D92A4}"/>
                </a:ext>
              </a:extLst>
            </p:cNvPr>
            <p:cNvSpPr/>
            <p:nvPr/>
          </p:nvSpPr>
          <p:spPr>
            <a:xfrm>
              <a:off x="11280252" y="571857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490;p33">
              <a:extLst>
                <a:ext uri="{FF2B5EF4-FFF2-40B4-BE49-F238E27FC236}">
                  <a16:creationId xmlns:a16="http://schemas.microsoft.com/office/drawing/2014/main" id="{A760583A-F1B8-47D2-9353-13D35F3DC25D}"/>
                </a:ext>
              </a:extLst>
            </p:cNvPr>
            <p:cNvSpPr/>
            <p:nvPr/>
          </p:nvSpPr>
          <p:spPr>
            <a:xfrm>
              <a:off x="10389206" y="57185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491;p33">
              <a:extLst>
                <a:ext uri="{FF2B5EF4-FFF2-40B4-BE49-F238E27FC236}">
                  <a16:creationId xmlns:a16="http://schemas.microsoft.com/office/drawing/2014/main" id="{D9B3D9EC-A476-4ED7-9ECC-723596CFB63D}"/>
                </a:ext>
              </a:extLst>
            </p:cNvPr>
            <p:cNvSpPr/>
            <p:nvPr/>
          </p:nvSpPr>
          <p:spPr>
            <a:xfrm>
              <a:off x="10829510" y="57185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494;p33">
              <a:extLst>
                <a:ext uri="{FF2B5EF4-FFF2-40B4-BE49-F238E27FC236}">
                  <a16:creationId xmlns:a16="http://schemas.microsoft.com/office/drawing/2014/main" id="{0BEA5A7F-F38E-4017-A4F2-E50D241DC734}"/>
                </a:ext>
              </a:extLst>
            </p:cNvPr>
            <p:cNvSpPr/>
            <p:nvPr/>
          </p:nvSpPr>
          <p:spPr>
            <a:xfrm>
              <a:off x="9556809" y="57032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495;p33">
              <a:extLst>
                <a:ext uri="{FF2B5EF4-FFF2-40B4-BE49-F238E27FC236}">
                  <a16:creationId xmlns:a16="http://schemas.microsoft.com/office/drawing/2014/main" id="{F786158B-4523-437E-A1FA-3CCC27BAC382}"/>
                </a:ext>
              </a:extLst>
            </p:cNvPr>
            <p:cNvSpPr/>
            <p:nvPr/>
          </p:nvSpPr>
          <p:spPr>
            <a:xfrm>
              <a:off x="9997114" y="57032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496;p33">
              <a:extLst>
                <a:ext uri="{FF2B5EF4-FFF2-40B4-BE49-F238E27FC236}">
                  <a16:creationId xmlns:a16="http://schemas.microsoft.com/office/drawing/2014/main" id="{8162569D-BE0F-48D1-B1D8-9B7283682421}"/>
                </a:ext>
              </a:extLst>
            </p:cNvPr>
            <p:cNvSpPr/>
            <p:nvPr/>
          </p:nvSpPr>
          <p:spPr>
            <a:xfrm>
              <a:off x="7777475" y="570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497;p33">
              <a:extLst>
                <a:ext uri="{FF2B5EF4-FFF2-40B4-BE49-F238E27FC236}">
                  <a16:creationId xmlns:a16="http://schemas.microsoft.com/office/drawing/2014/main" id="{678695FC-6C24-4101-9993-8E6AA2DA4CC3}"/>
                </a:ext>
              </a:extLst>
            </p:cNvPr>
            <p:cNvSpPr/>
            <p:nvPr/>
          </p:nvSpPr>
          <p:spPr>
            <a:xfrm>
              <a:off x="8217780" y="570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498;p33">
              <a:extLst>
                <a:ext uri="{FF2B5EF4-FFF2-40B4-BE49-F238E27FC236}">
                  <a16:creationId xmlns:a16="http://schemas.microsoft.com/office/drawing/2014/main" id="{8DB48F00-DA18-4F79-8389-0A6BB30AB260}"/>
                </a:ext>
              </a:extLst>
            </p:cNvPr>
            <p:cNvSpPr/>
            <p:nvPr/>
          </p:nvSpPr>
          <p:spPr>
            <a:xfrm>
              <a:off x="8658084" y="570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499;p33">
              <a:extLst>
                <a:ext uri="{FF2B5EF4-FFF2-40B4-BE49-F238E27FC236}">
                  <a16:creationId xmlns:a16="http://schemas.microsoft.com/office/drawing/2014/main" id="{111C6CC4-0D06-439D-AC1B-C8978369FE71}"/>
                </a:ext>
              </a:extLst>
            </p:cNvPr>
            <p:cNvSpPr/>
            <p:nvPr/>
          </p:nvSpPr>
          <p:spPr>
            <a:xfrm>
              <a:off x="9098389" y="570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500;p33">
              <a:extLst>
                <a:ext uri="{FF2B5EF4-FFF2-40B4-BE49-F238E27FC236}">
                  <a16:creationId xmlns:a16="http://schemas.microsoft.com/office/drawing/2014/main" id="{96E61362-3A8C-495C-8077-97351D2909E4}"/>
                </a:ext>
              </a:extLst>
            </p:cNvPr>
            <p:cNvSpPr/>
            <p:nvPr/>
          </p:nvSpPr>
          <p:spPr>
            <a:xfrm>
              <a:off x="4936082" y="57224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501;p33">
              <a:extLst>
                <a:ext uri="{FF2B5EF4-FFF2-40B4-BE49-F238E27FC236}">
                  <a16:creationId xmlns:a16="http://schemas.microsoft.com/office/drawing/2014/main" id="{277240F9-130C-4B94-8C57-42BF754372B5}"/>
                </a:ext>
              </a:extLst>
            </p:cNvPr>
            <p:cNvSpPr/>
            <p:nvPr/>
          </p:nvSpPr>
          <p:spPr>
            <a:xfrm>
              <a:off x="5376386" y="57224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502;p33">
              <a:extLst>
                <a:ext uri="{FF2B5EF4-FFF2-40B4-BE49-F238E27FC236}">
                  <a16:creationId xmlns:a16="http://schemas.microsoft.com/office/drawing/2014/main" id="{DF5E33EE-CF0A-48E8-9E2D-8EB315770AC1}"/>
                </a:ext>
              </a:extLst>
            </p:cNvPr>
            <p:cNvSpPr/>
            <p:nvPr/>
          </p:nvSpPr>
          <p:spPr>
            <a:xfrm>
              <a:off x="5816690" y="57224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503;p33">
              <a:extLst>
                <a:ext uri="{FF2B5EF4-FFF2-40B4-BE49-F238E27FC236}">
                  <a16:creationId xmlns:a16="http://schemas.microsoft.com/office/drawing/2014/main" id="{C5911596-E44E-4156-9ECC-F85F315A56DB}"/>
                </a:ext>
              </a:extLst>
            </p:cNvPr>
            <p:cNvSpPr/>
            <p:nvPr/>
          </p:nvSpPr>
          <p:spPr>
            <a:xfrm>
              <a:off x="6256995" y="57224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504;p33">
              <a:extLst>
                <a:ext uri="{FF2B5EF4-FFF2-40B4-BE49-F238E27FC236}">
                  <a16:creationId xmlns:a16="http://schemas.microsoft.com/office/drawing/2014/main" id="{1E458B8D-66D0-4572-99B0-34022937C2DB}"/>
                </a:ext>
              </a:extLst>
            </p:cNvPr>
            <p:cNvSpPr/>
            <p:nvPr/>
          </p:nvSpPr>
          <p:spPr>
            <a:xfrm>
              <a:off x="7235365" y="56591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505;p33">
              <a:extLst>
                <a:ext uri="{FF2B5EF4-FFF2-40B4-BE49-F238E27FC236}">
                  <a16:creationId xmlns:a16="http://schemas.microsoft.com/office/drawing/2014/main" id="{F36F77A5-F44D-42D7-97C4-9BC837BDE29D}"/>
                </a:ext>
              </a:extLst>
            </p:cNvPr>
            <p:cNvSpPr/>
            <p:nvPr/>
          </p:nvSpPr>
          <p:spPr>
            <a:xfrm>
              <a:off x="6799128" y="56744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506;p33">
              <a:extLst>
                <a:ext uri="{FF2B5EF4-FFF2-40B4-BE49-F238E27FC236}">
                  <a16:creationId xmlns:a16="http://schemas.microsoft.com/office/drawing/2014/main" id="{77365F95-203B-49B6-A996-7EE7DD6DA3DE}"/>
                </a:ext>
              </a:extLst>
            </p:cNvPr>
            <p:cNvSpPr/>
            <p:nvPr/>
          </p:nvSpPr>
          <p:spPr>
            <a:xfrm>
              <a:off x="3173780" y="5722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507;p33">
              <a:extLst>
                <a:ext uri="{FF2B5EF4-FFF2-40B4-BE49-F238E27FC236}">
                  <a16:creationId xmlns:a16="http://schemas.microsoft.com/office/drawing/2014/main" id="{AF15A788-5533-4F8B-9113-9D31524FFA01}"/>
                </a:ext>
              </a:extLst>
            </p:cNvPr>
            <p:cNvSpPr/>
            <p:nvPr/>
          </p:nvSpPr>
          <p:spPr>
            <a:xfrm>
              <a:off x="3614085" y="5722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508;p33">
              <a:extLst>
                <a:ext uri="{FF2B5EF4-FFF2-40B4-BE49-F238E27FC236}">
                  <a16:creationId xmlns:a16="http://schemas.microsoft.com/office/drawing/2014/main" id="{EE54CE38-5C4E-42D4-A579-63DAD168BDD9}"/>
                </a:ext>
              </a:extLst>
            </p:cNvPr>
            <p:cNvSpPr/>
            <p:nvPr/>
          </p:nvSpPr>
          <p:spPr>
            <a:xfrm>
              <a:off x="4054389" y="5722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509;p33">
              <a:extLst>
                <a:ext uri="{FF2B5EF4-FFF2-40B4-BE49-F238E27FC236}">
                  <a16:creationId xmlns:a16="http://schemas.microsoft.com/office/drawing/2014/main" id="{BFE64416-1D6C-4EF0-92A6-A03CBC0E87AC}"/>
                </a:ext>
              </a:extLst>
            </p:cNvPr>
            <p:cNvSpPr/>
            <p:nvPr/>
          </p:nvSpPr>
          <p:spPr>
            <a:xfrm>
              <a:off x="4494694" y="5722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510;p33">
              <a:extLst>
                <a:ext uri="{FF2B5EF4-FFF2-40B4-BE49-F238E27FC236}">
                  <a16:creationId xmlns:a16="http://schemas.microsoft.com/office/drawing/2014/main" id="{A39551F5-B117-47CB-A53C-0BD8148408BE}"/>
                </a:ext>
              </a:extLst>
            </p:cNvPr>
            <p:cNvSpPr/>
            <p:nvPr/>
          </p:nvSpPr>
          <p:spPr>
            <a:xfrm>
              <a:off x="11491096" y="576422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7" name="Google Shape;511;p33">
              <a:extLst>
                <a:ext uri="{FF2B5EF4-FFF2-40B4-BE49-F238E27FC236}">
                  <a16:creationId xmlns:a16="http://schemas.microsoft.com/office/drawing/2014/main" id="{DDCF7E99-A8F3-4332-BD53-D5DF494E3C7A}"/>
                </a:ext>
              </a:extLst>
            </p:cNvPr>
            <p:cNvSpPr/>
            <p:nvPr/>
          </p:nvSpPr>
          <p:spPr>
            <a:xfrm>
              <a:off x="11936641" y="57032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512;p33">
              <a:extLst>
                <a:ext uri="{FF2B5EF4-FFF2-40B4-BE49-F238E27FC236}">
                  <a16:creationId xmlns:a16="http://schemas.microsoft.com/office/drawing/2014/main" id="{4BF5DCB0-C430-49A2-A028-028DCBA66C01}"/>
                </a:ext>
              </a:extLst>
            </p:cNvPr>
            <p:cNvSpPr/>
            <p:nvPr/>
          </p:nvSpPr>
          <p:spPr>
            <a:xfrm>
              <a:off x="11060100" y="571857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513;p33">
              <a:extLst>
                <a:ext uri="{FF2B5EF4-FFF2-40B4-BE49-F238E27FC236}">
                  <a16:creationId xmlns:a16="http://schemas.microsoft.com/office/drawing/2014/main" id="{935970D1-9C0C-482F-A129-7F5191823F94}"/>
                </a:ext>
              </a:extLst>
            </p:cNvPr>
            <p:cNvSpPr/>
            <p:nvPr/>
          </p:nvSpPr>
          <p:spPr>
            <a:xfrm>
              <a:off x="10169054" y="57185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514;p33">
              <a:extLst>
                <a:ext uri="{FF2B5EF4-FFF2-40B4-BE49-F238E27FC236}">
                  <a16:creationId xmlns:a16="http://schemas.microsoft.com/office/drawing/2014/main" id="{26B9BE17-A90D-4FF9-9DA1-C6B14CE13A85}"/>
                </a:ext>
              </a:extLst>
            </p:cNvPr>
            <p:cNvSpPr/>
            <p:nvPr/>
          </p:nvSpPr>
          <p:spPr>
            <a:xfrm>
              <a:off x="10609358" y="57185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517;p33">
              <a:extLst>
                <a:ext uri="{FF2B5EF4-FFF2-40B4-BE49-F238E27FC236}">
                  <a16:creationId xmlns:a16="http://schemas.microsoft.com/office/drawing/2014/main" id="{ADE75613-E7BF-48D6-9453-107C283BA2DD}"/>
                </a:ext>
              </a:extLst>
            </p:cNvPr>
            <p:cNvSpPr/>
            <p:nvPr/>
          </p:nvSpPr>
          <p:spPr>
            <a:xfrm>
              <a:off x="9336657" y="57032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518;p33">
              <a:extLst>
                <a:ext uri="{FF2B5EF4-FFF2-40B4-BE49-F238E27FC236}">
                  <a16:creationId xmlns:a16="http://schemas.microsoft.com/office/drawing/2014/main" id="{AA2D26F3-B42F-4A8A-8DC6-82A3D483B127}"/>
                </a:ext>
              </a:extLst>
            </p:cNvPr>
            <p:cNvSpPr/>
            <p:nvPr/>
          </p:nvSpPr>
          <p:spPr>
            <a:xfrm>
              <a:off x="9776962" y="57032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519;p33">
              <a:extLst>
                <a:ext uri="{FF2B5EF4-FFF2-40B4-BE49-F238E27FC236}">
                  <a16:creationId xmlns:a16="http://schemas.microsoft.com/office/drawing/2014/main" id="{90F566FA-2B3E-4295-B13B-CA15CEE32785}"/>
                </a:ext>
              </a:extLst>
            </p:cNvPr>
            <p:cNvSpPr/>
            <p:nvPr/>
          </p:nvSpPr>
          <p:spPr>
            <a:xfrm>
              <a:off x="7557323" y="570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520;p33">
              <a:extLst>
                <a:ext uri="{FF2B5EF4-FFF2-40B4-BE49-F238E27FC236}">
                  <a16:creationId xmlns:a16="http://schemas.microsoft.com/office/drawing/2014/main" id="{9E189196-3A48-494B-8439-A62BCFA49CCA}"/>
                </a:ext>
              </a:extLst>
            </p:cNvPr>
            <p:cNvSpPr/>
            <p:nvPr/>
          </p:nvSpPr>
          <p:spPr>
            <a:xfrm>
              <a:off x="7997628" y="570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521;p33">
              <a:extLst>
                <a:ext uri="{FF2B5EF4-FFF2-40B4-BE49-F238E27FC236}">
                  <a16:creationId xmlns:a16="http://schemas.microsoft.com/office/drawing/2014/main" id="{4C71803B-885C-4038-88FF-320155D0EBF5}"/>
                </a:ext>
              </a:extLst>
            </p:cNvPr>
            <p:cNvSpPr/>
            <p:nvPr/>
          </p:nvSpPr>
          <p:spPr>
            <a:xfrm>
              <a:off x="8437932" y="570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522;p33">
              <a:extLst>
                <a:ext uri="{FF2B5EF4-FFF2-40B4-BE49-F238E27FC236}">
                  <a16:creationId xmlns:a16="http://schemas.microsoft.com/office/drawing/2014/main" id="{E1E56028-CED9-4ED3-A0CC-0CD1E3100F6F}"/>
                </a:ext>
              </a:extLst>
            </p:cNvPr>
            <p:cNvSpPr/>
            <p:nvPr/>
          </p:nvSpPr>
          <p:spPr>
            <a:xfrm>
              <a:off x="8878236" y="570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523;p33">
              <a:extLst>
                <a:ext uri="{FF2B5EF4-FFF2-40B4-BE49-F238E27FC236}">
                  <a16:creationId xmlns:a16="http://schemas.microsoft.com/office/drawing/2014/main" id="{C55DD3C0-21FA-4589-AD1C-C641025EF0D9}"/>
                </a:ext>
              </a:extLst>
            </p:cNvPr>
            <p:cNvSpPr/>
            <p:nvPr/>
          </p:nvSpPr>
          <p:spPr>
            <a:xfrm>
              <a:off x="4715929" y="57224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524;p33">
              <a:extLst>
                <a:ext uri="{FF2B5EF4-FFF2-40B4-BE49-F238E27FC236}">
                  <a16:creationId xmlns:a16="http://schemas.microsoft.com/office/drawing/2014/main" id="{46EAE816-E8F1-44D8-B592-BB9C58367A61}"/>
                </a:ext>
              </a:extLst>
            </p:cNvPr>
            <p:cNvSpPr/>
            <p:nvPr/>
          </p:nvSpPr>
          <p:spPr>
            <a:xfrm>
              <a:off x="5156234" y="57224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525;p33">
              <a:extLst>
                <a:ext uri="{FF2B5EF4-FFF2-40B4-BE49-F238E27FC236}">
                  <a16:creationId xmlns:a16="http://schemas.microsoft.com/office/drawing/2014/main" id="{59B7B3D5-0868-430B-AB7F-EAF7A327D271}"/>
                </a:ext>
              </a:extLst>
            </p:cNvPr>
            <p:cNvSpPr/>
            <p:nvPr/>
          </p:nvSpPr>
          <p:spPr>
            <a:xfrm>
              <a:off x="5596538" y="57224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526;p33">
              <a:extLst>
                <a:ext uri="{FF2B5EF4-FFF2-40B4-BE49-F238E27FC236}">
                  <a16:creationId xmlns:a16="http://schemas.microsoft.com/office/drawing/2014/main" id="{12DF5FFB-5030-42F2-B1D2-F5BFCFFDA0D2}"/>
                </a:ext>
              </a:extLst>
            </p:cNvPr>
            <p:cNvSpPr/>
            <p:nvPr/>
          </p:nvSpPr>
          <p:spPr>
            <a:xfrm>
              <a:off x="6036843" y="57224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527;p33">
              <a:extLst>
                <a:ext uri="{FF2B5EF4-FFF2-40B4-BE49-F238E27FC236}">
                  <a16:creationId xmlns:a16="http://schemas.microsoft.com/office/drawing/2014/main" id="{4EE86796-5755-4897-80A1-FEFC8C781E78}"/>
                </a:ext>
              </a:extLst>
            </p:cNvPr>
            <p:cNvSpPr/>
            <p:nvPr/>
          </p:nvSpPr>
          <p:spPr>
            <a:xfrm>
              <a:off x="7015213" y="56591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528;p33">
              <a:extLst>
                <a:ext uri="{FF2B5EF4-FFF2-40B4-BE49-F238E27FC236}">
                  <a16:creationId xmlns:a16="http://schemas.microsoft.com/office/drawing/2014/main" id="{E674DD9C-E675-46E3-B5C8-34FBE66C3990}"/>
                </a:ext>
              </a:extLst>
            </p:cNvPr>
            <p:cNvSpPr/>
            <p:nvPr/>
          </p:nvSpPr>
          <p:spPr>
            <a:xfrm>
              <a:off x="6578976" y="56744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529;p33">
              <a:extLst>
                <a:ext uri="{FF2B5EF4-FFF2-40B4-BE49-F238E27FC236}">
                  <a16:creationId xmlns:a16="http://schemas.microsoft.com/office/drawing/2014/main" id="{A40900ED-03CB-4C48-AB90-F52F93C375A5}"/>
                </a:ext>
              </a:extLst>
            </p:cNvPr>
            <p:cNvSpPr/>
            <p:nvPr/>
          </p:nvSpPr>
          <p:spPr>
            <a:xfrm>
              <a:off x="2953628" y="5722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530;p33">
              <a:extLst>
                <a:ext uri="{FF2B5EF4-FFF2-40B4-BE49-F238E27FC236}">
                  <a16:creationId xmlns:a16="http://schemas.microsoft.com/office/drawing/2014/main" id="{C74CDEC9-A4DF-4BD0-8395-64C1EC0A581D}"/>
                </a:ext>
              </a:extLst>
            </p:cNvPr>
            <p:cNvSpPr/>
            <p:nvPr/>
          </p:nvSpPr>
          <p:spPr>
            <a:xfrm>
              <a:off x="3393933" y="5722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531;p33">
              <a:extLst>
                <a:ext uri="{FF2B5EF4-FFF2-40B4-BE49-F238E27FC236}">
                  <a16:creationId xmlns:a16="http://schemas.microsoft.com/office/drawing/2014/main" id="{94458EA9-29BA-43FE-B707-530E16636591}"/>
                </a:ext>
              </a:extLst>
            </p:cNvPr>
            <p:cNvSpPr/>
            <p:nvPr/>
          </p:nvSpPr>
          <p:spPr>
            <a:xfrm>
              <a:off x="3834237" y="5722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532;p33">
              <a:extLst>
                <a:ext uri="{FF2B5EF4-FFF2-40B4-BE49-F238E27FC236}">
                  <a16:creationId xmlns:a16="http://schemas.microsoft.com/office/drawing/2014/main" id="{39F0876A-3658-4336-B524-4353672B9834}"/>
                </a:ext>
              </a:extLst>
            </p:cNvPr>
            <p:cNvSpPr/>
            <p:nvPr/>
          </p:nvSpPr>
          <p:spPr>
            <a:xfrm>
              <a:off x="4274542" y="5722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556;p33">
              <a:extLst>
                <a:ext uri="{FF2B5EF4-FFF2-40B4-BE49-F238E27FC236}">
                  <a16:creationId xmlns:a16="http://schemas.microsoft.com/office/drawing/2014/main" id="{859EC743-F622-40BF-94F5-B86899CF908C}"/>
                </a:ext>
              </a:extLst>
            </p:cNvPr>
            <p:cNvSpPr/>
            <p:nvPr/>
          </p:nvSpPr>
          <p:spPr>
            <a:xfrm>
              <a:off x="9294814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557;p33">
              <a:extLst>
                <a:ext uri="{FF2B5EF4-FFF2-40B4-BE49-F238E27FC236}">
                  <a16:creationId xmlns:a16="http://schemas.microsoft.com/office/drawing/2014/main" id="{9265DAE4-7BC7-4E37-9B28-1D5A12341426}"/>
                </a:ext>
              </a:extLst>
            </p:cNvPr>
            <p:cNvSpPr/>
            <p:nvPr/>
          </p:nvSpPr>
          <p:spPr>
            <a:xfrm>
              <a:off x="9735118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558;p33">
              <a:extLst>
                <a:ext uri="{FF2B5EF4-FFF2-40B4-BE49-F238E27FC236}">
                  <a16:creationId xmlns:a16="http://schemas.microsoft.com/office/drawing/2014/main" id="{2EF3EEB4-0B0D-4FE3-B695-4501C42C8B4F}"/>
                </a:ext>
              </a:extLst>
            </p:cNvPr>
            <p:cNvSpPr/>
            <p:nvPr/>
          </p:nvSpPr>
          <p:spPr>
            <a:xfrm>
              <a:off x="8858577" y="582864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559;p33">
              <a:extLst>
                <a:ext uri="{FF2B5EF4-FFF2-40B4-BE49-F238E27FC236}">
                  <a16:creationId xmlns:a16="http://schemas.microsoft.com/office/drawing/2014/main" id="{B8BB083A-FAE5-4011-B867-9EC94A79DD64}"/>
                </a:ext>
              </a:extLst>
            </p:cNvPr>
            <p:cNvSpPr/>
            <p:nvPr/>
          </p:nvSpPr>
          <p:spPr>
            <a:xfrm>
              <a:off x="7967531" y="58286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560;p33">
              <a:extLst>
                <a:ext uri="{FF2B5EF4-FFF2-40B4-BE49-F238E27FC236}">
                  <a16:creationId xmlns:a16="http://schemas.microsoft.com/office/drawing/2014/main" id="{AD6628F5-BF93-43E9-A68A-A71B5FBFF2C3}"/>
                </a:ext>
              </a:extLst>
            </p:cNvPr>
            <p:cNvSpPr/>
            <p:nvPr/>
          </p:nvSpPr>
          <p:spPr>
            <a:xfrm>
              <a:off x="8407836" y="58286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561;p33">
              <a:extLst>
                <a:ext uri="{FF2B5EF4-FFF2-40B4-BE49-F238E27FC236}">
                  <a16:creationId xmlns:a16="http://schemas.microsoft.com/office/drawing/2014/main" id="{4F350AFA-941D-44E7-A96F-7F820FA0CC6C}"/>
                </a:ext>
              </a:extLst>
            </p:cNvPr>
            <p:cNvSpPr/>
            <p:nvPr/>
          </p:nvSpPr>
          <p:spPr>
            <a:xfrm>
              <a:off x="10175423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562;p33">
              <a:extLst>
                <a:ext uri="{FF2B5EF4-FFF2-40B4-BE49-F238E27FC236}">
                  <a16:creationId xmlns:a16="http://schemas.microsoft.com/office/drawing/2014/main" id="{1285C005-D919-4BBC-B097-A5B00A8034CB}"/>
                </a:ext>
              </a:extLst>
            </p:cNvPr>
            <p:cNvSpPr/>
            <p:nvPr/>
          </p:nvSpPr>
          <p:spPr>
            <a:xfrm>
              <a:off x="10615727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563;p33">
              <a:extLst>
                <a:ext uri="{FF2B5EF4-FFF2-40B4-BE49-F238E27FC236}">
                  <a16:creationId xmlns:a16="http://schemas.microsoft.com/office/drawing/2014/main" id="{E5A4FF85-9C1E-4F81-BB3D-8157E9D9A8CF}"/>
                </a:ext>
              </a:extLst>
            </p:cNvPr>
            <p:cNvSpPr/>
            <p:nvPr/>
          </p:nvSpPr>
          <p:spPr>
            <a:xfrm>
              <a:off x="7135135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564;p33">
              <a:extLst>
                <a:ext uri="{FF2B5EF4-FFF2-40B4-BE49-F238E27FC236}">
                  <a16:creationId xmlns:a16="http://schemas.microsoft.com/office/drawing/2014/main" id="{476A7A91-ECA8-4513-BEFD-1637C7F4DDBE}"/>
                </a:ext>
              </a:extLst>
            </p:cNvPr>
            <p:cNvSpPr/>
            <p:nvPr/>
          </p:nvSpPr>
          <p:spPr>
            <a:xfrm>
              <a:off x="7575439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565;p33">
              <a:extLst>
                <a:ext uri="{FF2B5EF4-FFF2-40B4-BE49-F238E27FC236}">
                  <a16:creationId xmlns:a16="http://schemas.microsoft.com/office/drawing/2014/main" id="{323F3E1D-CABC-4DA1-8D76-A99BF2E984FA}"/>
                </a:ext>
              </a:extLst>
            </p:cNvPr>
            <p:cNvSpPr/>
            <p:nvPr/>
          </p:nvSpPr>
          <p:spPr>
            <a:xfrm>
              <a:off x="5355801" y="58173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566;p33">
              <a:extLst>
                <a:ext uri="{FF2B5EF4-FFF2-40B4-BE49-F238E27FC236}">
                  <a16:creationId xmlns:a16="http://schemas.microsoft.com/office/drawing/2014/main" id="{57C7C926-11BC-4674-BE59-2DA1EBBC9459}"/>
                </a:ext>
              </a:extLst>
            </p:cNvPr>
            <p:cNvSpPr/>
            <p:nvPr/>
          </p:nvSpPr>
          <p:spPr>
            <a:xfrm>
              <a:off x="5796105" y="58173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567;p33">
              <a:extLst>
                <a:ext uri="{FF2B5EF4-FFF2-40B4-BE49-F238E27FC236}">
                  <a16:creationId xmlns:a16="http://schemas.microsoft.com/office/drawing/2014/main" id="{DCB2EB2D-08D6-4A0F-B7D6-DD841B0749FF}"/>
                </a:ext>
              </a:extLst>
            </p:cNvPr>
            <p:cNvSpPr/>
            <p:nvPr/>
          </p:nvSpPr>
          <p:spPr>
            <a:xfrm>
              <a:off x="6236410" y="58173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568;p33">
              <a:extLst>
                <a:ext uri="{FF2B5EF4-FFF2-40B4-BE49-F238E27FC236}">
                  <a16:creationId xmlns:a16="http://schemas.microsoft.com/office/drawing/2014/main" id="{AA74D0F2-EC45-464F-B140-C2441E6E1FB3}"/>
                </a:ext>
              </a:extLst>
            </p:cNvPr>
            <p:cNvSpPr/>
            <p:nvPr/>
          </p:nvSpPr>
          <p:spPr>
            <a:xfrm>
              <a:off x="6676714" y="58173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569;p33">
              <a:extLst>
                <a:ext uri="{FF2B5EF4-FFF2-40B4-BE49-F238E27FC236}">
                  <a16:creationId xmlns:a16="http://schemas.microsoft.com/office/drawing/2014/main" id="{F15A3E97-A20C-471A-BF45-98D8203D2D39}"/>
                </a:ext>
              </a:extLst>
            </p:cNvPr>
            <p:cNvSpPr/>
            <p:nvPr/>
          </p:nvSpPr>
          <p:spPr>
            <a:xfrm>
              <a:off x="2514407" y="58325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570;p33">
              <a:extLst>
                <a:ext uri="{FF2B5EF4-FFF2-40B4-BE49-F238E27FC236}">
                  <a16:creationId xmlns:a16="http://schemas.microsoft.com/office/drawing/2014/main" id="{532E7DE9-E534-42E5-B335-63FDA1A1493B}"/>
                </a:ext>
              </a:extLst>
            </p:cNvPr>
            <p:cNvSpPr/>
            <p:nvPr/>
          </p:nvSpPr>
          <p:spPr>
            <a:xfrm>
              <a:off x="2954712" y="58325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571;p33">
              <a:extLst>
                <a:ext uri="{FF2B5EF4-FFF2-40B4-BE49-F238E27FC236}">
                  <a16:creationId xmlns:a16="http://schemas.microsoft.com/office/drawing/2014/main" id="{91A32DB4-D302-418C-ABC2-6CB611ADA179}"/>
                </a:ext>
              </a:extLst>
            </p:cNvPr>
            <p:cNvSpPr/>
            <p:nvPr/>
          </p:nvSpPr>
          <p:spPr>
            <a:xfrm>
              <a:off x="3395016" y="58325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572;p33">
              <a:extLst>
                <a:ext uri="{FF2B5EF4-FFF2-40B4-BE49-F238E27FC236}">
                  <a16:creationId xmlns:a16="http://schemas.microsoft.com/office/drawing/2014/main" id="{C3CFA304-BAA7-4EF4-9E29-3328C544C146}"/>
                </a:ext>
              </a:extLst>
            </p:cNvPr>
            <p:cNvSpPr/>
            <p:nvPr/>
          </p:nvSpPr>
          <p:spPr>
            <a:xfrm>
              <a:off x="3835320" y="58325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573;p33">
              <a:extLst>
                <a:ext uri="{FF2B5EF4-FFF2-40B4-BE49-F238E27FC236}">
                  <a16:creationId xmlns:a16="http://schemas.microsoft.com/office/drawing/2014/main" id="{17AAB54E-C955-488A-B3AF-434FAB074644}"/>
                </a:ext>
              </a:extLst>
            </p:cNvPr>
            <p:cNvSpPr/>
            <p:nvPr/>
          </p:nvSpPr>
          <p:spPr>
            <a:xfrm>
              <a:off x="4813691" y="57692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574;p33">
              <a:extLst>
                <a:ext uri="{FF2B5EF4-FFF2-40B4-BE49-F238E27FC236}">
                  <a16:creationId xmlns:a16="http://schemas.microsoft.com/office/drawing/2014/main" id="{690D9CA3-4981-49E0-B507-A069CEC840CE}"/>
                </a:ext>
              </a:extLst>
            </p:cNvPr>
            <p:cNvSpPr/>
            <p:nvPr/>
          </p:nvSpPr>
          <p:spPr>
            <a:xfrm>
              <a:off x="4377454" y="57845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579;p33">
              <a:extLst>
                <a:ext uri="{FF2B5EF4-FFF2-40B4-BE49-F238E27FC236}">
                  <a16:creationId xmlns:a16="http://schemas.microsoft.com/office/drawing/2014/main" id="{95D5D5F8-6E5A-4F8B-970D-77070C9C78FB}"/>
                </a:ext>
              </a:extLst>
            </p:cNvPr>
            <p:cNvSpPr/>
            <p:nvPr/>
          </p:nvSpPr>
          <p:spPr>
            <a:xfrm>
              <a:off x="9074662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580;p33">
              <a:extLst>
                <a:ext uri="{FF2B5EF4-FFF2-40B4-BE49-F238E27FC236}">
                  <a16:creationId xmlns:a16="http://schemas.microsoft.com/office/drawing/2014/main" id="{0C135B22-1F96-41ED-AD9A-540C0A22FBBE}"/>
                </a:ext>
              </a:extLst>
            </p:cNvPr>
            <p:cNvSpPr/>
            <p:nvPr/>
          </p:nvSpPr>
          <p:spPr>
            <a:xfrm>
              <a:off x="9514966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581;p33">
              <a:extLst>
                <a:ext uri="{FF2B5EF4-FFF2-40B4-BE49-F238E27FC236}">
                  <a16:creationId xmlns:a16="http://schemas.microsoft.com/office/drawing/2014/main" id="{4642B824-8A17-44E2-A3B0-D27FFF105C24}"/>
                </a:ext>
              </a:extLst>
            </p:cNvPr>
            <p:cNvSpPr/>
            <p:nvPr/>
          </p:nvSpPr>
          <p:spPr>
            <a:xfrm>
              <a:off x="8638425" y="582864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582;p33">
              <a:extLst>
                <a:ext uri="{FF2B5EF4-FFF2-40B4-BE49-F238E27FC236}">
                  <a16:creationId xmlns:a16="http://schemas.microsoft.com/office/drawing/2014/main" id="{5D85A192-4017-47B8-A606-7D761CDF4664}"/>
                </a:ext>
              </a:extLst>
            </p:cNvPr>
            <p:cNvSpPr/>
            <p:nvPr/>
          </p:nvSpPr>
          <p:spPr>
            <a:xfrm>
              <a:off x="7747379" y="58286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583;p33">
              <a:extLst>
                <a:ext uri="{FF2B5EF4-FFF2-40B4-BE49-F238E27FC236}">
                  <a16:creationId xmlns:a16="http://schemas.microsoft.com/office/drawing/2014/main" id="{FAA75F37-FDD0-4C98-8FA2-33CEE746597F}"/>
                </a:ext>
              </a:extLst>
            </p:cNvPr>
            <p:cNvSpPr/>
            <p:nvPr/>
          </p:nvSpPr>
          <p:spPr>
            <a:xfrm>
              <a:off x="8187684" y="58286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584;p33">
              <a:extLst>
                <a:ext uri="{FF2B5EF4-FFF2-40B4-BE49-F238E27FC236}">
                  <a16:creationId xmlns:a16="http://schemas.microsoft.com/office/drawing/2014/main" id="{A4E58F19-47B3-48A7-A1F5-4A1198024C28}"/>
                </a:ext>
              </a:extLst>
            </p:cNvPr>
            <p:cNvSpPr/>
            <p:nvPr/>
          </p:nvSpPr>
          <p:spPr>
            <a:xfrm>
              <a:off x="9955271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585;p33">
              <a:extLst>
                <a:ext uri="{FF2B5EF4-FFF2-40B4-BE49-F238E27FC236}">
                  <a16:creationId xmlns:a16="http://schemas.microsoft.com/office/drawing/2014/main" id="{06374022-716A-4104-B176-3912C586BDAF}"/>
                </a:ext>
              </a:extLst>
            </p:cNvPr>
            <p:cNvSpPr/>
            <p:nvPr/>
          </p:nvSpPr>
          <p:spPr>
            <a:xfrm>
              <a:off x="10395575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586;p33">
              <a:extLst>
                <a:ext uri="{FF2B5EF4-FFF2-40B4-BE49-F238E27FC236}">
                  <a16:creationId xmlns:a16="http://schemas.microsoft.com/office/drawing/2014/main" id="{5C1911CA-3A1C-45B1-9319-2C6E20E8E1CF}"/>
                </a:ext>
              </a:extLst>
            </p:cNvPr>
            <p:cNvSpPr/>
            <p:nvPr/>
          </p:nvSpPr>
          <p:spPr>
            <a:xfrm>
              <a:off x="6914983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587;p33">
              <a:extLst>
                <a:ext uri="{FF2B5EF4-FFF2-40B4-BE49-F238E27FC236}">
                  <a16:creationId xmlns:a16="http://schemas.microsoft.com/office/drawing/2014/main" id="{AAB7EFDD-16EF-42CB-BBCD-F3818C6F94E2}"/>
                </a:ext>
              </a:extLst>
            </p:cNvPr>
            <p:cNvSpPr/>
            <p:nvPr/>
          </p:nvSpPr>
          <p:spPr>
            <a:xfrm>
              <a:off x="7355287" y="58133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588;p33">
              <a:extLst>
                <a:ext uri="{FF2B5EF4-FFF2-40B4-BE49-F238E27FC236}">
                  <a16:creationId xmlns:a16="http://schemas.microsoft.com/office/drawing/2014/main" id="{11970902-2736-404D-9AF4-374BC1AEC3CB}"/>
                </a:ext>
              </a:extLst>
            </p:cNvPr>
            <p:cNvSpPr/>
            <p:nvPr/>
          </p:nvSpPr>
          <p:spPr>
            <a:xfrm>
              <a:off x="5135649" y="58173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589;p33">
              <a:extLst>
                <a:ext uri="{FF2B5EF4-FFF2-40B4-BE49-F238E27FC236}">
                  <a16:creationId xmlns:a16="http://schemas.microsoft.com/office/drawing/2014/main" id="{4E9A9CFA-1BBE-4DB3-A786-4A9EA15CEA7B}"/>
                </a:ext>
              </a:extLst>
            </p:cNvPr>
            <p:cNvSpPr/>
            <p:nvPr/>
          </p:nvSpPr>
          <p:spPr>
            <a:xfrm>
              <a:off x="5575953" y="58173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590;p33">
              <a:extLst>
                <a:ext uri="{FF2B5EF4-FFF2-40B4-BE49-F238E27FC236}">
                  <a16:creationId xmlns:a16="http://schemas.microsoft.com/office/drawing/2014/main" id="{81FC55FF-0B58-47C2-BA2F-D933735BE94E}"/>
                </a:ext>
              </a:extLst>
            </p:cNvPr>
            <p:cNvSpPr/>
            <p:nvPr/>
          </p:nvSpPr>
          <p:spPr>
            <a:xfrm>
              <a:off x="6016258" y="58173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591;p33">
              <a:extLst>
                <a:ext uri="{FF2B5EF4-FFF2-40B4-BE49-F238E27FC236}">
                  <a16:creationId xmlns:a16="http://schemas.microsoft.com/office/drawing/2014/main" id="{1EAB3ECD-8E39-4122-988C-C4D35162260E}"/>
                </a:ext>
              </a:extLst>
            </p:cNvPr>
            <p:cNvSpPr/>
            <p:nvPr/>
          </p:nvSpPr>
          <p:spPr>
            <a:xfrm>
              <a:off x="6456562" y="58173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592;p33">
              <a:extLst>
                <a:ext uri="{FF2B5EF4-FFF2-40B4-BE49-F238E27FC236}">
                  <a16:creationId xmlns:a16="http://schemas.microsoft.com/office/drawing/2014/main" id="{E9365C84-CCBF-4A9C-B346-8D3058B3CF0F}"/>
                </a:ext>
              </a:extLst>
            </p:cNvPr>
            <p:cNvSpPr/>
            <p:nvPr/>
          </p:nvSpPr>
          <p:spPr>
            <a:xfrm>
              <a:off x="2294255" y="58325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593;p33">
              <a:extLst>
                <a:ext uri="{FF2B5EF4-FFF2-40B4-BE49-F238E27FC236}">
                  <a16:creationId xmlns:a16="http://schemas.microsoft.com/office/drawing/2014/main" id="{CBD35684-CDBB-4753-900B-B34B523AB2BD}"/>
                </a:ext>
              </a:extLst>
            </p:cNvPr>
            <p:cNvSpPr/>
            <p:nvPr/>
          </p:nvSpPr>
          <p:spPr>
            <a:xfrm>
              <a:off x="2734559" y="58325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594;p33">
              <a:extLst>
                <a:ext uri="{FF2B5EF4-FFF2-40B4-BE49-F238E27FC236}">
                  <a16:creationId xmlns:a16="http://schemas.microsoft.com/office/drawing/2014/main" id="{2938FB22-A811-4397-88E6-C0DB8BFDEE60}"/>
                </a:ext>
              </a:extLst>
            </p:cNvPr>
            <p:cNvSpPr/>
            <p:nvPr/>
          </p:nvSpPr>
          <p:spPr>
            <a:xfrm>
              <a:off x="3174864" y="58325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595;p33">
              <a:extLst>
                <a:ext uri="{FF2B5EF4-FFF2-40B4-BE49-F238E27FC236}">
                  <a16:creationId xmlns:a16="http://schemas.microsoft.com/office/drawing/2014/main" id="{9DB38B16-2E88-443A-99D2-AAC63E26E808}"/>
                </a:ext>
              </a:extLst>
            </p:cNvPr>
            <p:cNvSpPr/>
            <p:nvPr/>
          </p:nvSpPr>
          <p:spPr>
            <a:xfrm>
              <a:off x="3615168" y="58325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596;p33">
              <a:extLst>
                <a:ext uri="{FF2B5EF4-FFF2-40B4-BE49-F238E27FC236}">
                  <a16:creationId xmlns:a16="http://schemas.microsoft.com/office/drawing/2014/main" id="{1961DCD8-30D5-44DD-BA7D-B50E73EEC42B}"/>
                </a:ext>
              </a:extLst>
            </p:cNvPr>
            <p:cNvSpPr/>
            <p:nvPr/>
          </p:nvSpPr>
          <p:spPr>
            <a:xfrm>
              <a:off x="4593538" y="57692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597;p33">
              <a:extLst>
                <a:ext uri="{FF2B5EF4-FFF2-40B4-BE49-F238E27FC236}">
                  <a16:creationId xmlns:a16="http://schemas.microsoft.com/office/drawing/2014/main" id="{83CFF13D-80FB-4130-B593-3CA6CEC5DE30}"/>
                </a:ext>
              </a:extLst>
            </p:cNvPr>
            <p:cNvSpPr/>
            <p:nvPr/>
          </p:nvSpPr>
          <p:spPr>
            <a:xfrm>
              <a:off x="4157302" y="57845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601;p33">
              <a:extLst>
                <a:ext uri="{FF2B5EF4-FFF2-40B4-BE49-F238E27FC236}">
                  <a16:creationId xmlns:a16="http://schemas.microsoft.com/office/drawing/2014/main" id="{7750B781-F99C-4996-A709-3880AA7998F2}"/>
                </a:ext>
              </a:extLst>
            </p:cNvPr>
            <p:cNvSpPr/>
            <p:nvPr/>
          </p:nvSpPr>
          <p:spPr>
            <a:xfrm>
              <a:off x="11936641" y="59234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604;p33">
              <a:extLst>
                <a:ext uri="{FF2B5EF4-FFF2-40B4-BE49-F238E27FC236}">
                  <a16:creationId xmlns:a16="http://schemas.microsoft.com/office/drawing/2014/main" id="{EA13A677-ED2C-4BDE-9042-CD2E42A56C67}"/>
                </a:ext>
              </a:extLst>
            </p:cNvPr>
            <p:cNvSpPr/>
            <p:nvPr/>
          </p:nvSpPr>
          <p:spPr>
            <a:xfrm>
              <a:off x="10609358" y="59387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605;p33">
              <a:extLst>
                <a:ext uri="{FF2B5EF4-FFF2-40B4-BE49-F238E27FC236}">
                  <a16:creationId xmlns:a16="http://schemas.microsoft.com/office/drawing/2014/main" id="{DE449816-4F2C-42C5-A344-82FEE0221BA0}"/>
                </a:ext>
              </a:extLst>
            </p:cNvPr>
            <p:cNvSpPr/>
            <p:nvPr/>
          </p:nvSpPr>
          <p:spPr>
            <a:xfrm>
              <a:off x="11049663" y="59387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608;p33">
              <a:extLst>
                <a:ext uri="{FF2B5EF4-FFF2-40B4-BE49-F238E27FC236}">
                  <a16:creationId xmlns:a16="http://schemas.microsoft.com/office/drawing/2014/main" id="{2B12092F-D8E4-427E-8233-6565109403AC}"/>
                </a:ext>
              </a:extLst>
            </p:cNvPr>
            <p:cNvSpPr/>
            <p:nvPr/>
          </p:nvSpPr>
          <p:spPr>
            <a:xfrm>
              <a:off x="9776962" y="59234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609;p33">
              <a:extLst>
                <a:ext uri="{FF2B5EF4-FFF2-40B4-BE49-F238E27FC236}">
                  <a16:creationId xmlns:a16="http://schemas.microsoft.com/office/drawing/2014/main" id="{0B897EDB-8B63-47D3-BCFC-03D7F16234FE}"/>
                </a:ext>
              </a:extLst>
            </p:cNvPr>
            <p:cNvSpPr/>
            <p:nvPr/>
          </p:nvSpPr>
          <p:spPr>
            <a:xfrm>
              <a:off x="10217266" y="59234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610;p33">
              <a:extLst>
                <a:ext uri="{FF2B5EF4-FFF2-40B4-BE49-F238E27FC236}">
                  <a16:creationId xmlns:a16="http://schemas.microsoft.com/office/drawing/2014/main" id="{AEE648CB-7062-47CF-A9CB-718F39378B46}"/>
                </a:ext>
              </a:extLst>
            </p:cNvPr>
            <p:cNvSpPr/>
            <p:nvPr/>
          </p:nvSpPr>
          <p:spPr>
            <a:xfrm>
              <a:off x="7997628" y="59273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611;p33">
              <a:extLst>
                <a:ext uri="{FF2B5EF4-FFF2-40B4-BE49-F238E27FC236}">
                  <a16:creationId xmlns:a16="http://schemas.microsoft.com/office/drawing/2014/main" id="{B1AD6FC5-819D-40DB-B755-B2DE23910458}"/>
                </a:ext>
              </a:extLst>
            </p:cNvPr>
            <p:cNvSpPr/>
            <p:nvPr/>
          </p:nvSpPr>
          <p:spPr>
            <a:xfrm>
              <a:off x="8437932" y="59273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612;p33">
              <a:extLst>
                <a:ext uri="{FF2B5EF4-FFF2-40B4-BE49-F238E27FC236}">
                  <a16:creationId xmlns:a16="http://schemas.microsoft.com/office/drawing/2014/main" id="{54614437-3B1C-4C33-A50E-1A539D726CAD}"/>
                </a:ext>
              </a:extLst>
            </p:cNvPr>
            <p:cNvSpPr/>
            <p:nvPr/>
          </p:nvSpPr>
          <p:spPr>
            <a:xfrm>
              <a:off x="8878236" y="59273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613;p33">
              <a:extLst>
                <a:ext uri="{FF2B5EF4-FFF2-40B4-BE49-F238E27FC236}">
                  <a16:creationId xmlns:a16="http://schemas.microsoft.com/office/drawing/2014/main" id="{3F8B2A4E-7155-4E5F-A90A-625257C6EF25}"/>
                </a:ext>
              </a:extLst>
            </p:cNvPr>
            <p:cNvSpPr/>
            <p:nvPr/>
          </p:nvSpPr>
          <p:spPr>
            <a:xfrm>
              <a:off x="9318541" y="59273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614;p33">
              <a:extLst>
                <a:ext uri="{FF2B5EF4-FFF2-40B4-BE49-F238E27FC236}">
                  <a16:creationId xmlns:a16="http://schemas.microsoft.com/office/drawing/2014/main" id="{A9BF5E5A-D2A7-41E5-9B88-603B2BCD93D7}"/>
                </a:ext>
              </a:extLst>
            </p:cNvPr>
            <p:cNvSpPr/>
            <p:nvPr/>
          </p:nvSpPr>
          <p:spPr>
            <a:xfrm>
              <a:off x="5156234" y="59426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615;p33">
              <a:extLst>
                <a:ext uri="{FF2B5EF4-FFF2-40B4-BE49-F238E27FC236}">
                  <a16:creationId xmlns:a16="http://schemas.microsoft.com/office/drawing/2014/main" id="{2E4E84F7-F018-4B97-BABA-057EC56B38A6}"/>
                </a:ext>
              </a:extLst>
            </p:cNvPr>
            <p:cNvSpPr/>
            <p:nvPr/>
          </p:nvSpPr>
          <p:spPr>
            <a:xfrm>
              <a:off x="5596538" y="59426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616;p33">
              <a:extLst>
                <a:ext uri="{FF2B5EF4-FFF2-40B4-BE49-F238E27FC236}">
                  <a16:creationId xmlns:a16="http://schemas.microsoft.com/office/drawing/2014/main" id="{82629D89-89D4-417B-B8B5-E5C263B4963C}"/>
                </a:ext>
              </a:extLst>
            </p:cNvPr>
            <p:cNvSpPr/>
            <p:nvPr/>
          </p:nvSpPr>
          <p:spPr>
            <a:xfrm>
              <a:off x="6036843" y="59426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617;p33">
              <a:extLst>
                <a:ext uri="{FF2B5EF4-FFF2-40B4-BE49-F238E27FC236}">
                  <a16:creationId xmlns:a16="http://schemas.microsoft.com/office/drawing/2014/main" id="{96DA3CA8-03EA-4E77-A164-1C6BB1C836C8}"/>
                </a:ext>
              </a:extLst>
            </p:cNvPr>
            <p:cNvSpPr/>
            <p:nvPr/>
          </p:nvSpPr>
          <p:spPr>
            <a:xfrm>
              <a:off x="6477147" y="59426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618;p33">
              <a:extLst>
                <a:ext uri="{FF2B5EF4-FFF2-40B4-BE49-F238E27FC236}">
                  <a16:creationId xmlns:a16="http://schemas.microsoft.com/office/drawing/2014/main" id="{42D46E3A-39B0-44C3-A905-F4E82C9C6E0C}"/>
                </a:ext>
              </a:extLst>
            </p:cNvPr>
            <p:cNvSpPr/>
            <p:nvPr/>
          </p:nvSpPr>
          <p:spPr>
            <a:xfrm>
              <a:off x="7455517" y="58793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619;p33">
              <a:extLst>
                <a:ext uri="{FF2B5EF4-FFF2-40B4-BE49-F238E27FC236}">
                  <a16:creationId xmlns:a16="http://schemas.microsoft.com/office/drawing/2014/main" id="{244A6289-89AF-4397-8178-F8ACE280A5A5}"/>
                </a:ext>
              </a:extLst>
            </p:cNvPr>
            <p:cNvSpPr/>
            <p:nvPr/>
          </p:nvSpPr>
          <p:spPr>
            <a:xfrm>
              <a:off x="7019281" y="58946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620;p33">
              <a:extLst>
                <a:ext uri="{FF2B5EF4-FFF2-40B4-BE49-F238E27FC236}">
                  <a16:creationId xmlns:a16="http://schemas.microsoft.com/office/drawing/2014/main" id="{450CBB7C-F2B0-4B64-97A0-31DD26DB2F6D}"/>
                </a:ext>
              </a:extLst>
            </p:cNvPr>
            <p:cNvSpPr/>
            <p:nvPr/>
          </p:nvSpPr>
          <p:spPr>
            <a:xfrm>
              <a:off x="3393933" y="5942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621;p33">
              <a:extLst>
                <a:ext uri="{FF2B5EF4-FFF2-40B4-BE49-F238E27FC236}">
                  <a16:creationId xmlns:a16="http://schemas.microsoft.com/office/drawing/2014/main" id="{BB41D008-A245-4D6C-8CB2-C95CBA914BFF}"/>
                </a:ext>
              </a:extLst>
            </p:cNvPr>
            <p:cNvSpPr/>
            <p:nvPr/>
          </p:nvSpPr>
          <p:spPr>
            <a:xfrm>
              <a:off x="3834237" y="5942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622;p33">
              <a:extLst>
                <a:ext uri="{FF2B5EF4-FFF2-40B4-BE49-F238E27FC236}">
                  <a16:creationId xmlns:a16="http://schemas.microsoft.com/office/drawing/2014/main" id="{6629FB8C-D830-41EB-A6F3-ED300DA71999}"/>
                </a:ext>
              </a:extLst>
            </p:cNvPr>
            <p:cNvSpPr/>
            <p:nvPr/>
          </p:nvSpPr>
          <p:spPr>
            <a:xfrm>
              <a:off x="4274542" y="5942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623;p33">
              <a:extLst>
                <a:ext uri="{FF2B5EF4-FFF2-40B4-BE49-F238E27FC236}">
                  <a16:creationId xmlns:a16="http://schemas.microsoft.com/office/drawing/2014/main" id="{DB2B9FBF-4EF0-4108-A007-2743F28E8D28}"/>
                </a:ext>
              </a:extLst>
            </p:cNvPr>
            <p:cNvSpPr/>
            <p:nvPr/>
          </p:nvSpPr>
          <p:spPr>
            <a:xfrm>
              <a:off x="4714846" y="5942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624;p33">
              <a:extLst>
                <a:ext uri="{FF2B5EF4-FFF2-40B4-BE49-F238E27FC236}">
                  <a16:creationId xmlns:a16="http://schemas.microsoft.com/office/drawing/2014/main" id="{CDAAA601-16D2-49CC-BAA1-C098DA3E6C73}"/>
                </a:ext>
              </a:extLst>
            </p:cNvPr>
            <p:cNvSpPr/>
            <p:nvPr/>
          </p:nvSpPr>
          <p:spPr>
            <a:xfrm>
              <a:off x="11716488" y="59234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625;p33">
              <a:extLst>
                <a:ext uri="{FF2B5EF4-FFF2-40B4-BE49-F238E27FC236}">
                  <a16:creationId xmlns:a16="http://schemas.microsoft.com/office/drawing/2014/main" id="{2A8F5486-9D7A-43C4-81FA-5D2B548FD45F}"/>
                </a:ext>
              </a:extLst>
            </p:cNvPr>
            <p:cNvSpPr/>
            <p:nvPr/>
          </p:nvSpPr>
          <p:spPr>
            <a:xfrm>
              <a:off x="12156793" y="59234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626;p33">
              <a:extLst>
                <a:ext uri="{FF2B5EF4-FFF2-40B4-BE49-F238E27FC236}">
                  <a16:creationId xmlns:a16="http://schemas.microsoft.com/office/drawing/2014/main" id="{33FC20BA-AF12-4CAE-B957-458B5AF0633C}"/>
                </a:ext>
              </a:extLst>
            </p:cNvPr>
            <p:cNvSpPr/>
            <p:nvPr/>
          </p:nvSpPr>
          <p:spPr>
            <a:xfrm>
              <a:off x="11280252" y="59387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627;p33">
              <a:extLst>
                <a:ext uri="{FF2B5EF4-FFF2-40B4-BE49-F238E27FC236}">
                  <a16:creationId xmlns:a16="http://schemas.microsoft.com/office/drawing/2014/main" id="{1F88812A-DEC5-4056-A911-F381BFC966E0}"/>
                </a:ext>
              </a:extLst>
            </p:cNvPr>
            <p:cNvSpPr/>
            <p:nvPr/>
          </p:nvSpPr>
          <p:spPr>
            <a:xfrm>
              <a:off x="10389206" y="59387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628;p33">
              <a:extLst>
                <a:ext uri="{FF2B5EF4-FFF2-40B4-BE49-F238E27FC236}">
                  <a16:creationId xmlns:a16="http://schemas.microsoft.com/office/drawing/2014/main" id="{8D9BBDD1-9BFE-4367-88A2-A43B9AF9B52F}"/>
                </a:ext>
              </a:extLst>
            </p:cNvPr>
            <p:cNvSpPr/>
            <p:nvPr/>
          </p:nvSpPr>
          <p:spPr>
            <a:xfrm>
              <a:off x="10829510" y="59387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631;p33">
              <a:extLst>
                <a:ext uri="{FF2B5EF4-FFF2-40B4-BE49-F238E27FC236}">
                  <a16:creationId xmlns:a16="http://schemas.microsoft.com/office/drawing/2014/main" id="{CE08CAF5-C371-4CA2-AB8C-24C0180E9807}"/>
                </a:ext>
              </a:extLst>
            </p:cNvPr>
            <p:cNvSpPr/>
            <p:nvPr/>
          </p:nvSpPr>
          <p:spPr>
            <a:xfrm>
              <a:off x="9556809" y="59234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632;p33">
              <a:extLst>
                <a:ext uri="{FF2B5EF4-FFF2-40B4-BE49-F238E27FC236}">
                  <a16:creationId xmlns:a16="http://schemas.microsoft.com/office/drawing/2014/main" id="{57EB72C1-32A5-4061-AE91-6D66AEEB920B}"/>
                </a:ext>
              </a:extLst>
            </p:cNvPr>
            <p:cNvSpPr/>
            <p:nvPr/>
          </p:nvSpPr>
          <p:spPr>
            <a:xfrm>
              <a:off x="9997114" y="59234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633;p33">
              <a:extLst>
                <a:ext uri="{FF2B5EF4-FFF2-40B4-BE49-F238E27FC236}">
                  <a16:creationId xmlns:a16="http://schemas.microsoft.com/office/drawing/2014/main" id="{8FAD4BCB-A43D-4E54-9887-1F1B1A7B4993}"/>
                </a:ext>
              </a:extLst>
            </p:cNvPr>
            <p:cNvSpPr/>
            <p:nvPr/>
          </p:nvSpPr>
          <p:spPr>
            <a:xfrm>
              <a:off x="7777475" y="59273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634;p33">
              <a:extLst>
                <a:ext uri="{FF2B5EF4-FFF2-40B4-BE49-F238E27FC236}">
                  <a16:creationId xmlns:a16="http://schemas.microsoft.com/office/drawing/2014/main" id="{D966D396-641E-4941-B86B-9028E914007C}"/>
                </a:ext>
              </a:extLst>
            </p:cNvPr>
            <p:cNvSpPr/>
            <p:nvPr/>
          </p:nvSpPr>
          <p:spPr>
            <a:xfrm>
              <a:off x="8217780" y="59273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635;p33">
              <a:extLst>
                <a:ext uri="{FF2B5EF4-FFF2-40B4-BE49-F238E27FC236}">
                  <a16:creationId xmlns:a16="http://schemas.microsoft.com/office/drawing/2014/main" id="{B11A0CA2-E648-4B6B-B845-1995C4F48019}"/>
                </a:ext>
              </a:extLst>
            </p:cNvPr>
            <p:cNvSpPr/>
            <p:nvPr/>
          </p:nvSpPr>
          <p:spPr>
            <a:xfrm>
              <a:off x="8658084" y="59273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636;p33">
              <a:extLst>
                <a:ext uri="{FF2B5EF4-FFF2-40B4-BE49-F238E27FC236}">
                  <a16:creationId xmlns:a16="http://schemas.microsoft.com/office/drawing/2014/main" id="{73396AF6-1ED0-4094-8E44-D288A5323BD2}"/>
                </a:ext>
              </a:extLst>
            </p:cNvPr>
            <p:cNvSpPr/>
            <p:nvPr/>
          </p:nvSpPr>
          <p:spPr>
            <a:xfrm>
              <a:off x="9098389" y="59273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637;p33">
              <a:extLst>
                <a:ext uri="{FF2B5EF4-FFF2-40B4-BE49-F238E27FC236}">
                  <a16:creationId xmlns:a16="http://schemas.microsoft.com/office/drawing/2014/main" id="{125BD6D8-04A4-4350-9BD9-6B925E3EC40D}"/>
                </a:ext>
              </a:extLst>
            </p:cNvPr>
            <p:cNvSpPr/>
            <p:nvPr/>
          </p:nvSpPr>
          <p:spPr>
            <a:xfrm>
              <a:off x="4936082" y="59426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638;p33">
              <a:extLst>
                <a:ext uri="{FF2B5EF4-FFF2-40B4-BE49-F238E27FC236}">
                  <a16:creationId xmlns:a16="http://schemas.microsoft.com/office/drawing/2014/main" id="{49F62576-94F9-41AD-960C-B545BCB2A3A0}"/>
                </a:ext>
              </a:extLst>
            </p:cNvPr>
            <p:cNvSpPr/>
            <p:nvPr/>
          </p:nvSpPr>
          <p:spPr>
            <a:xfrm>
              <a:off x="5376386" y="59426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639;p33">
              <a:extLst>
                <a:ext uri="{FF2B5EF4-FFF2-40B4-BE49-F238E27FC236}">
                  <a16:creationId xmlns:a16="http://schemas.microsoft.com/office/drawing/2014/main" id="{EFD700D0-577D-46EA-9767-FE1FABDD0B1D}"/>
                </a:ext>
              </a:extLst>
            </p:cNvPr>
            <p:cNvSpPr/>
            <p:nvPr/>
          </p:nvSpPr>
          <p:spPr>
            <a:xfrm>
              <a:off x="5816690" y="59426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640;p33">
              <a:extLst>
                <a:ext uri="{FF2B5EF4-FFF2-40B4-BE49-F238E27FC236}">
                  <a16:creationId xmlns:a16="http://schemas.microsoft.com/office/drawing/2014/main" id="{DC35D54F-6BFB-454C-B456-E958DACE4380}"/>
                </a:ext>
              </a:extLst>
            </p:cNvPr>
            <p:cNvSpPr/>
            <p:nvPr/>
          </p:nvSpPr>
          <p:spPr>
            <a:xfrm>
              <a:off x="6256995" y="59426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641;p33">
              <a:extLst>
                <a:ext uri="{FF2B5EF4-FFF2-40B4-BE49-F238E27FC236}">
                  <a16:creationId xmlns:a16="http://schemas.microsoft.com/office/drawing/2014/main" id="{BCF13016-B26E-40B3-94DB-E0584BEA157E}"/>
                </a:ext>
              </a:extLst>
            </p:cNvPr>
            <p:cNvSpPr/>
            <p:nvPr/>
          </p:nvSpPr>
          <p:spPr>
            <a:xfrm>
              <a:off x="7235365" y="58793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642;p33">
              <a:extLst>
                <a:ext uri="{FF2B5EF4-FFF2-40B4-BE49-F238E27FC236}">
                  <a16:creationId xmlns:a16="http://schemas.microsoft.com/office/drawing/2014/main" id="{7472EDB2-2E8D-4CFB-A05A-7BEA0D9CA4DB}"/>
                </a:ext>
              </a:extLst>
            </p:cNvPr>
            <p:cNvSpPr/>
            <p:nvPr/>
          </p:nvSpPr>
          <p:spPr>
            <a:xfrm>
              <a:off x="6799128" y="58946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643;p33">
              <a:extLst>
                <a:ext uri="{FF2B5EF4-FFF2-40B4-BE49-F238E27FC236}">
                  <a16:creationId xmlns:a16="http://schemas.microsoft.com/office/drawing/2014/main" id="{4757AA73-CFC7-45AB-996D-4D0BAF6EBE99}"/>
                </a:ext>
              </a:extLst>
            </p:cNvPr>
            <p:cNvSpPr/>
            <p:nvPr/>
          </p:nvSpPr>
          <p:spPr>
            <a:xfrm>
              <a:off x="3173780" y="5942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644;p33">
              <a:extLst>
                <a:ext uri="{FF2B5EF4-FFF2-40B4-BE49-F238E27FC236}">
                  <a16:creationId xmlns:a16="http://schemas.microsoft.com/office/drawing/2014/main" id="{926EF099-AE7F-4643-8566-1AEEA1C6629E}"/>
                </a:ext>
              </a:extLst>
            </p:cNvPr>
            <p:cNvSpPr/>
            <p:nvPr/>
          </p:nvSpPr>
          <p:spPr>
            <a:xfrm>
              <a:off x="3614085" y="5942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645;p33">
              <a:extLst>
                <a:ext uri="{FF2B5EF4-FFF2-40B4-BE49-F238E27FC236}">
                  <a16:creationId xmlns:a16="http://schemas.microsoft.com/office/drawing/2014/main" id="{63053EF9-8B59-4396-9526-6F3EF50B18FE}"/>
                </a:ext>
              </a:extLst>
            </p:cNvPr>
            <p:cNvSpPr/>
            <p:nvPr/>
          </p:nvSpPr>
          <p:spPr>
            <a:xfrm>
              <a:off x="4054389" y="5942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646;p33">
              <a:extLst>
                <a:ext uri="{FF2B5EF4-FFF2-40B4-BE49-F238E27FC236}">
                  <a16:creationId xmlns:a16="http://schemas.microsoft.com/office/drawing/2014/main" id="{2EB5C6AD-FF39-42CF-992A-A3B5C3BDBE97}"/>
                </a:ext>
              </a:extLst>
            </p:cNvPr>
            <p:cNvSpPr/>
            <p:nvPr/>
          </p:nvSpPr>
          <p:spPr>
            <a:xfrm>
              <a:off x="4494694" y="5942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647;p33">
              <a:extLst>
                <a:ext uri="{FF2B5EF4-FFF2-40B4-BE49-F238E27FC236}">
                  <a16:creationId xmlns:a16="http://schemas.microsoft.com/office/drawing/2014/main" id="{8FBFFEE1-7A1E-400B-9BE5-EECA3B5851CD}"/>
                </a:ext>
              </a:extLst>
            </p:cNvPr>
            <p:cNvSpPr/>
            <p:nvPr/>
          </p:nvSpPr>
          <p:spPr>
            <a:xfrm>
              <a:off x="9514966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648;p33">
              <a:extLst>
                <a:ext uri="{FF2B5EF4-FFF2-40B4-BE49-F238E27FC236}">
                  <a16:creationId xmlns:a16="http://schemas.microsoft.com/office/drawing/2014/main" id="{568122AF-9B5F-48C2-AC16-BE638F5C6796}"/>
                </a:ext>
              </a:extLst>
            </p:cNvPr>
            <p:cNvSpPr/>
            <p:nvPr/>
          </p:nvSpPr>
          <p:spPr>
            <a:xfrm>
              <a:off x="9955271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649;p33">
              <a:extLst>
                <a:ext uri="{FF2B5EF4-FFF2-40B4-BE49-F238E27FC236}">
                  <a16:creationId xmlns:a16="http://schemas.microsoft.com/office/drawing/2014/main" id="{40520BB9-5684-498D-AB18-DD8E7AC1066D}"/>
                </a:ext>
              </a:extLst>
            </p:cNvPr>
            <p:cNvSpPr/>
            <p:nvPr/>
          </p:nvSpPr>
          <p:spPr>
            <a:xfrm>
              <a:off x="9078730" y="60487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650;p33">
              <a:extLst>
                <a:ext uri="{FF2B5EF4-FFF2-40B4-BE49-F238E27FC236}">
                  <a16:creationId xmlns:a16="http://schemas.microsoft.com/office/drawing/2014/main" id="{3772F280-A72B-42A0-AA01-EB6B0E95D042}"/>
                </a:ext>
              </a:extLst>
            </p:cNvPr>
            <p:cNvSpPr/>
            <p:nvPr/>
          </p:nvSpPr>
          <p:spPr>
            <a:xfrm>
              <a:off x="8187684" y="604880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651;p33">
              <a:extLst>
                <a:ext uri="{FF2B5EF4-FFF2-40B4-BE49-F238E27FC236}">
                  <a16:creationId xmlns:a16="http://schemas.microsoft.com/office/drawing/2014/main" id="{3F8DEED5-4FF8-4F73-9911-6A69B4567CBF}"/>
                </a:ext>
              </a:extLst>
            </p:cNvPr>
            <p:cNvSpPr/>
            <p:nvPr/>
          </p:nvSpPr>
          <p:spPr>
            <a:xfrm>
              <a:off x="8627988" y="604880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652;p33">
              <a:extLst>
                <a:ext uri="{FF2B5EF4-FFF2-40B4-BE49-F238E27FC236}">
                  <a16:creationId xmlns:a16="http://schemas.microsoft.com/office/drawing/2014/main" id="{3388FF6B-A49A-4E73-8724-1DC73DDA3DDC}"/>
                </a:ext>
              </a:extLst>
            </p:cNvPr>
            <p:cNvSpPr/>
            <p:nvPr/>
          </p:nvSpPr>
          <p:spPr>
            <a:xfrm>
              <a:off x="10395575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653;p33">
              <a:extLst>
                <a:ext uri="{FF2B5EF4-FFF2-40B4-BE49-F238E27FC236}">
                  <a16:creationId xmlns:a16="http://schemas.microsoft.com/office/drawing/2014/main" id="{CEE47C8F-4F99-44A3-B58B-CF59567CABAB}"/>
                </a:ext>
              </a:extLst>
            </p:cNvPr>
            <p:cNvSpPr/>
            <p:nvPr/>
          </p:nvSpPr>
          <p:spPr>
            <a:xfrm>
              <a:off x="10835879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654;p33">
              <a:extLst>
                <a:ext uri="{FF2B5EF4-FFF2-40B4-BE49-F238E27FC236}">
                  <a16:creationId xmlns:a16="http://schemas.microsoft.com/office/drawing/2014/main" id="{03F27F27-7A9C-4730-9793-7826468982D4}"/>
                </a:ext>
              </a:extLst>
            </p:cNvPr>
            <p:cNvSpPr/>
            <p:nvPr/>
          </p:nvSpPr>
          <p:spPr>
            <a:xfrm>
              <a:off x="7355287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655;p33">
              <a:extLst>
                <a:ext uri="{FF2B5EF4-FFF2-40B4-BE49-F238E27FC236}">
                  <a16:creationId xmlns:a16="http://schemas.microsoft.com/office/drawing/2014/main" id="{89E8BC9A-FF5D-426C-864D-3CF01F59B936}"/>
                </a:ext>
              </a:extLst>
            </p:cNvPr>
            <p:cNvSpPr/>
            <p:nvPr/>
          </p:nvSpPr>
          <p:spPr>
            <a:xfrm>
              <a:off x="7795592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656;p33">
              <a:extLst>
                <a:ext uri="{FF2B5EF4-FFF2-40B4-BE49-F238E27FC236}">
                  <a16:creationId xmlns:a16="http://schemas.microsoft.com/office/drawing/2014/main" id="{C503428C-3DBF-493E-8DC5-1D63EFF48DDF}"/>
                </a:ext>
              </a:extLst>
            </p:cNvPr>
            <p:cNvSpPr/>
            <p:nvPr/>
          </p:nvSpPr>
          <p:spPr>
            <a:xfrm>
              <a:off x="5575953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657;p33">
              <a:extLst>
                <a:ext uri="{FF2B5EF4-FFF2-40B4-BE49-F238E27FC236}">
                  <a16:creationId xmlns:a16="http://schemas.microsoft.com/office/drawing/2014/main" id="{173EC6E9-6781-42E0-8799-CCE145EF3A71}"/>
                </a:ext>
              </a:extLst>
            </p:cNvPr>
            <p:cNvSpPr/>
            <p:nvPr/>
          </p:nvSpPr>
          <p:spPr>
            <a:xfrm>
              <a:off x="6016258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658;p33">
              <a:extLst>
                <a:ext uri="{FF2B5EF4-FFF2-40B4-BE49-F238E27FC236}">
                  <a16:creationId xmlns:a16="http://schemas.microsoft.com/office/drawing/2014/main" id="{18257D48-65D4-4B66-9D5D-F538DF173242}"/>
                </a:ext>
              </a:extLst>
            </p:cNvPr>
            <p:cNvSpPr/>
            <p:nvPr/>
          </p:nvSpPr>
          <p:spPr>
            <a:xfrm>
              <a:off x="6456562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659;p33">
              <a:extLst>
                <a:ext uri="{FF2B5EF4-FFF2-40B4-BE49-F238E27FC236}">
                  <a16:creationId xmlns:a16="http://schemas.microsoft.com/office/drawing/2014/main" id="{6C787DBC-A5CD-4EA4-9D78-A98D30FE1A2D}"/>
                </a:ext>
              </a:extLst>
            </p:cNvPr>
            <p:cNvSpPr/>
            <p:nvPr/>
          </p:nvSpPr>
          <p:spPr>
            <a:xfrm>
              <a:off x="6896866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660;p33">
              <a:extLst>
                <a:ext uri="{FF2B5EF4-FFF2-40B4-BE49-F238E27FC236}">
                  <a16:creationId xmlns:a16="http://schemas.microsoft.com/office/drawing/2014/main" id="{C8764394-0781-4A9E-912C-F8DB58E40C54}"/>
                </a:ext>
              </a:extLst>
            </p:cNvPr>
            <p:cNvSpPr/>
            <p:nvPr/>
          </p:nvSpPr>
          <p:spPr>
            <a:xfrm>
              <a:off x="2734559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661;p33">
              <a:extLst>
                <a:ext uri="{FF2B5EF4-FFF2-40B4-BE49-F238E27FC236}">
                  <a16:creationId xmlns:a16="http://schemas.microsoft.com/office/drawing/2014/main" id="{48708E02-D694-464B-BDE8-DED08D015E95}"/>
                </a:ext>
              </a:extLst>
            </p:cNvPr>
            <p:cNvSpPr/>
            <p:nvPr/>
          </p:nvSpPr>
          <p:spPr>
            <a:xfrm>
              <a:off x="3174864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662;p33">
              <a:extLst>
                <a:ext uri="{FF2B5EF4-FFF2-40B4-BE49-F238E27FC236}">
                  <a16:creationId xmlns:a16="http://schemas.microsoft.com/office/drawing/2014/main" id="{7C516CBF-0E91-47B9-9AD9-03F9B6865440}"/>
                </a:ext>
              </a:extLst>
            </p:cNvPr>
            <p:cNvSpPr/>
            <p:nvPr/>
          </p:nvSpPr>
          <p:spPr>
            <a:xfrm>
              <a:off x="3615168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663;p33">
              <a:extLst>
                <a:ext uri="{FF2B5EF4-FFF2-40B4-BE49-F238E27FC236}">
                  <a16:creationId xmlns:a16="http://schemas.microsoft.com/office/drawing/2014/main" id="{A2EFC0DD-8CB7-4451-98E8-9142113284DB}"/>
                </a:ext>
              </a:extLst>
            </p:cNvPr>
            <p:cNvSpPr/>
            <p:nvPr/>
          </p:nvSpPr>
          <p:spPr>
            <a:xfrm>
              <a:off x="4055473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664;p33">
              <a:extLst>
                <a:ext uri="{FF2B5EF4-FFF2-40B4-BE49-F238E27FC236}">
                  <a16:creationId xmlns:a16="http://schemas.microsoft.com/office/drawing/2014/main" id="{53574BD2-508A-4247-9FEE-5B91D66E515A}"/>
                </a:ext>
              </a:extLst>
            </p:cNvPr>
            <p:cNvSpPr/>
            <p:nvPr/>
          </p:nvSpPr>
          <p:spPr>
            <a:xfrm>
              <a:off x="5033843" y="59893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665;p33">
              <a:extLst>
                <a:ext uri="{FF2B5EF4-FFF2-40B4-BE49-F238E27FC236}">
                  <a16:creationId xmlns:a16="http://schemas.microsoft.com/office/drawing/2014/main" id="{643B1D0A-5293-41A6-A73C-86ACEAACF3AD}"/>
                </a:ext>
              </a:extLst>
            </p:cNvPr>
            <p:cNvSpPr/>
            <p:nvPr/>
          </p:nvSpPr>
          <p:spPr>
            <a:xfrm>
              <a:off x="4597606" y="60047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669;p33">
              <a:extLst>
                <a:ext uri="{FF2B5EF4-FFF2-40B4-BE49-F238E27FC236}">
                  <a16:creationId xmlns:a16="http://schemas.microsoft.com/office/drawing/2014/main" id="{4EC19914-A07A-47DB-A500-121B2C55A273}"/>
                </a:ext>
              </a:extLst>
            </p:cNvPr>
            <p:cNvSpPr/>
            <p:nvPr/>
          </p:nvSpPr>
          <p:spPr>
            <a:xfrm>
              <a:off x="2293172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670;p33">
              <a:extLst>
                <a:ext uri="{FF2B5EF4-FFF2-40B4-BE49-F238E27FC236}">
                  <a16:creationId xmlns:a16="http://schemas.microsoft.com/office/drawing/2014/main" id="{C3622A8F-A24E-44D3-B9AB-6C4909C02DD7}"/>
                </a:ext>
              </a:extLst>
            </p:cNvPr>
            <p:cNvSpPr/>
            <p:nvPr/>
          </p:nvSpPr>
          <p:spPr>
            <a:xfrm>
              <a:off x="9294814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671;p33">
              <a:extLst>
                <a:ext uri="{FF2B5EF4-FFF2-40B4-BE49-F238E27FC236}">
                  <a16:creationId xmlns:a16="http://schemas.microsoft.com/office/drawing/2014/main" id="{B465123A-9A6D-4777-A389-D440ECB3B2D4}"/>
                </a:ext>
              </a:extLst>
            </p:cNvPr>
            <p:cNvSpPr/>
            <p:nvPr/>
          </p:nvSpPr>
          <p:spPr>
            <a:xfrm>
              <a:off x="9735118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672;p33">
              <a:extLst>
                <a:ext uri="{FF2B5EF4-FFF2-40B4-BE49-F238E27FC236}">
                  <a16:creationId xmlns:a16="http://schemas.microsoft.com/office/drawing/2014/main" id="{2791FBA1-E837-4A19-8F2E-098DB1776EF8}"/>
                </a:ext>
              </a:extLst>
            </p:cNvPr>
            <p:cNvSpPr/>
            <p:nvPr/>
          </p:nvSpPr>
          <p:spPr>
            <a:xfrm>
              <a:off x="8858577" y="60487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673;p33">
              <a:extLst>
                <a:ext uri="{FF2B5EF4-FFF2-40B4-BE49-F238E27FC236}">
                  <a16:creationId xmlns:a16="http://schemas.microsoft.com/office/drawing/2014/main" id="{33FFBA8A-4136-4990-B42E-296BD01A2BC7}"/>
                </a:ext>
              </a:extLst>
            </p:cNvPr>
            <p:cNvSpPr/>
            <p:nvPr/>
          </p:nvSpPr>
          <p:spPr>
            <a:xfrm>
              <a:off x="7967531" y="604880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674;p33">
              <a:extLst>
                <a:ext uri="{FF2B5EF4-FFF2-40B4-BE49-F238E27FC236}">
                  <a16:creationId xmlns:a16="http://schemas.microsoft.com/office/drawing/2014/main" id="{C9912A23-9D21-4A00-92AE-A2A72E4F63CD}"/>
                </a:ext>
              </a:extLst>
            </p:cNvPr>
            <p:cNvSpPr/>
            <p:nvPr/>
          </p:nvSpPr>
          <p:spPr>
            <a:xfrm>
              <a:off x="8407836" y="604880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675;p33">
              <a:extLst>
                <a:ext uri="{FF2B5EF4-FFF2-40B4-BE49-F238E27FC236}">
                  <a16:creationId xmlns:a16="http://schemas.microsoft.com/office/drawing/2014/main" id="{8A916099-90D1-4D27-80EB-510110C36723}"/>
                </a:ext>
              </a:extLst>
            </p:cNvPr>
            <p:cNvSpPr/>
            <p:nvPr/>
          </p:nvSpPr>
          <p:spPr>
            <a:xfrm>
              <a:off x="10175423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676;p33">
              <a:extLst>
                <a:ext uri="{FF2B5EF4-FFF2-40B4-BE49-F238E27FC236}">
                  <a16:creationId xmlns:a16="http://schemas.microsoft.com/office/drawing/2014/main" id="{897FCC82-2E9B-4C73-9F91-B9B94E35299B}"/>
                </a:ext>
              </a:extLst>
            </p:cNvPr>
            <p:cNvSpPr/>
            <p:nvPr/>
          </p:nvSpPr>
          <p:spPr>
            <a:xfrm>
              <a:off x="10615727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677;p33">
              <a:extLst>
                <a:ext uri="{FF2B5EF4-FFF2-40B4-BE49-F238E27FC236}">
                  <a16:creationId xmlns:a16="http://schemas.microsoft.com/office/drawing/2014/main" id="{2E2AF903-8BF7-4E56-A8B0-A65ACB7AF278}"/>
                </a:ext>
              </a:extLst>
            </p:cNvPr>
            <p:cNvSpPr/>
            <p:nvPr/>
          </p:nvSpPr>
          <p:spPr>
            <a:xfrm>
              <a:off x="7135135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678;p33">
              <a:extLst>
                <a:ext uri="{FF2B5EF4-FFF2-40B4-BE49-F238E27FC236}">
                  <a16:creationId xmlns:a16="http://schemas.microsoft.com/office/drawing/2014/main" id="{0B4EF83D-D2AA-4619-84B3-70A40C8415EB}"/>
                </a:ext>
              </a:extLst>
            </p:cNvPr>
            <p:cNvSpPr/>
            <p:nvPr/>
          </p:nvSpPr>
          <p:spPr>
            <a:xfrm>
              <a:off x="7575439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679;p33">
              <a:extLst>
                <a:ext uri="{FF2B5EF4-FFF2-40B4-BE49-F238E27FC236}">
                  <a16:creationId xmlns:a16="http://schemas.microsoft.com/office/drawing/2014/main" id="{6A27E729-7B68-4E5F-954F-06DEEF43CA55}"/>
                </a:ext>
              </a:extLst>
            </p:cNvPr>
            <p:cNvSpPr/>
            <p:nvPr/>
          </p:nvSpPr>
          <p:spPr>
            <a:xfrm>
              <a:off x="5355801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680;p33">
              <a:extLst>
                <a:ext uri="{FF2B5EF4-FFF2-40B4-BE49-F238E27FC236}">
                  <a16:creationId xmlns:a16="http://schemas.microsoft.com/office/drawing/2014/main" id="{E23F70F4-B895-4156-A212-C8A723A4A290}"/>
                </a:ext>
              </a:extLst>
            </p:cNvPr>
            <p:cNvSpPr/>
            <p:nvPr/>
          </p:nvSpPr>
          <p:spPr>
            <a:xfrm>
              <a:off x="5796105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681;p33">
              <a:extLst>
                <a:ext uri="{FF2B5EF4-FFF2-40B4-BE49-F238E27FC236}">
                  <a16:creationId xmlns:a16="http://schemas.microsoft.com/office/drawing/2014/main" id="{F114BB3F-E248-4D52-9444-CEBE95F762A6}"/>
                </a:ext>
              </a:extLst>
            </p:cNvPr>
            <p:cNvSpPr/>
            <p:nvPr/>
          </p:nvSpPr>
          <p:spPr>
            <a:xfrm>
              <a:off x="6236410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682;p33">
              <a:extLst>
                <a:ext uri="{FF2B5EF4-FFF2-40B4-BE49-F238E27FC236}">
                  <a16:creationId xmlns:a16="http://schemas.microsoft.com/office/drawing/2014/main" id="{E2DEB4AA-E150-47E6-ABDC-0D6AADB68105}"/>
                </a:ext>
              </a:extLst>
            </p:cNvPr>
            <p:cNvSpPr/>
            <p:nvPr/>
          </p:nvSpPr>
          <p:spPr>
            <a:xfrm>
              <a:off x="6676714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683;p33">
              <a:extLst>
                <a:ext uri="{FF2B5EF4-FFF2-40B4-BE49-F238E27FC236}">
                  <a16:creationId xmlns:a16="http://schemas.microsoft.com/office/drawing/2014/main" id="{867CC5DC-2B05-49C2-8DDE-08FC266F6AC5}"/>
                </a:ext>
              </a:extLst>
            </p:cNvPr>
            <p:cNvSpPr/>
            <p:nvPr/>
          </p:nvSpPr>
          <p:spPr>
            <a:xfrm>
              <a:off x="2514407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684;p33">
              <a:extLst>
                <a:ext uri="{FF2B5EF4-FFF2-40B4-BE49-F238E27FC236}">
                  <a16:creationId xmlns:a16="http://schemas.microsoft.com/office/drawing/2014/main" id="{8A199DCE-0948-4A6D-A351-93A9A215C3BC}"/>
                </a:ext>
              </a:extLst>
            </p:cNvPr>
            <p:cNvSpPr/>
            <p:nvPr/>
          </p:nvSpPr>
          <p:spPr>
            <a:xfrm>
              <a:off x="2954712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685;p33">
              <a:extLst>
                <a:ext uri="{FF2B5EF4-FFF2-40B4-BE49-F238E27FC236}">
                  <a16:creationId xmlns:a16="http://schemas.microsoft.com/office/drawing/2014/main" id="{B35EEA9A-0C75-4EB4-8882-284D5CB199E8}"/>
                </a:ext>
              </a:extLst>
            </p:cNvPr>
            <p:cNvSpPr/>
            <p:nvPr/>
          </p:nvSpPr>
          <p:spPr>
            <a:xfrm>
              <a:off x="3395016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686;p33">
              <a:extLst>
                <a:ext uri="{FF2B5EF4-FFF2-40B4-BE49-F238E27FC236}">
                  <a16:creationId xmlns:a16="http://schemas.microsoft.com/office/drawing/2014/main" id="{39B83D54-92B4-4BCD-9F1C-20BF8B38BA10}"/>
                </a:ext>
              </a:extLst>
            </p:cNvPr>
            <p:cNvSpPr/>
            <p:nvPr/>
          </p:nvSpPr>
          <p:spPr>
            <a:xfrm>
              <a:off x="3835320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687;p33">
              <a:extLst>
                <a:ext uri="{FF2B5EF4-FFF2-40B4-BE49-F238E27FC236}">
                  <a16:creationId xmlns:a16="http://schemas.microsoft.com/office/drawing/2014/main" id="{27B1541C-1F71-43BE-BF9B-EDF62112E8E7}"/>
                </a:ext>
              </a:extLst>
            </p:cNvPr>
            <p:cNvSpPr/>
            <p:nvPr/>
          </p:nvSpPr>
          <p:spPr>
            <a:xfrm>
              <a:off x="4813691" y="59893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688;p33">
              <a:extLst>
                <a:ext uri="{FF2B5EF4-FFF2-40B4-BE49-F238E27FC236}">
                  <a16:creationId xmlns:a16="http://schemas.microsoft.com/office/drawing/2014/main" id="{751183AC-93EC-4060-90C6-0AC5A694201F}"/>
                </a:ext>
              </a:extLst>
            </p:cNvPr>
            <p:cNvSpPr/>
            <p:nvPr/>
          </p:nvSpPr>
          <p:spPr>
            <a:xfrm>
              <a:off x="4377454" y="60047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693;p33">
              <a:extLst>
                <a:ext uri="{FF2B5EF4-FFF2-40B4-BE49-F238E27FC236}">
                  <a16:creationId xmlns:a16="http://schemas.microsoft.com/office/drawing/2014/main" id="{25FB12D6-4BC1-4360-A2D4-0D1A452E7F48}"/>
                </a:ext>
              </a:extLst>
            </p:cNvPr>
            <p:cNvSpPr/>
            <p:nvPr/>
          </p:nvSpPr>
          <p:spPr>
            <a:xfrm>
              <a:off x="12046717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695;p33">
              <a:extLst>
                <a:ext uri="{FF2B5EF4-FFF2-40B4-BE49-F238E27FC236}">
                  <a16:creationId xmlns:a16="http://schemas.microsoft.com/office/drawing/2014/main" id="{1D0A10EA-FBBB-43BD-9263-3E2E7F1708BD}"/>
                </a:ext>
              </a:extLst>
            </p:cNvPr>
            <p:cNvSpPr/>
            <p:nvPr/>
          </p:nvSpPr>
          <p:spPr>
            <a:xfrm>
              <a:off x="11610480" y="60487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696;p33">
              <a:extLst>
                <a:ext uri="{FF2B5EF4-FFF2-40B4-BE49-F238E27FC236}">
                  <a16:creationId xmlns:a16="http://schemas.microsoft.com/office/drawing/2014/main" id="{FB5CBCAF-41C7-412A-A35F-ECD29A2DA7E1}"/>
                </a:ext>
              </a:extLst>
            </p:cNvPr>
            <p:cNvSpPr/>
            <p:nvPr/>
          </p:nvSpPr>
          <p:spPr>
            <a:xfrm>
              <a:off x="10719434" y="604880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697;p33">
              <a:extLst>
                <a:ext uri="{FF2B5EF4-FFF2-40B4-BE49-F238E27FC236}">
                  <a16:creationId xmlns:a16="http://schemas.microsoft.com/office/drawing/2014/main" id="{1C2CC3DF-2930-443F-9A32-00A0EA386234}"/>
                </a:ext>
              </a:extLst>
            </p:cNvPr>
            <p:cNvSpPr/>
            <p:nvPr/>
          </p:nvSpPr>
          <p:spPr>
            <a:xfrm>
              <a:off x="11159739" y="604880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700;p33">
              <a:extLst>
                <a:ext uri="{FF2B5EF4-FFF2-40B4-BE49-F238E27FC236}">
                  <a16:creationId xmlns:a16="http://schemas.microsoft.com/office/drawing/2014/main" id="{8598ECEE-3E69-4619-B6CE-65A51923E557}"/>
                </a:ext>
              </a:extLst>
            </p:cNvPr>
            <p:cNvSpPr/>
            <p:nvPr/>
          </p:nvSpPr>
          <p:spPr>
            <a:xfrm>
              <a:off x="9887038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701;p33">
              <a:extLst>
                <a:ext uri="{FF2B5EF4-FFF2-40B4-BE49-F238E27FC236}">
                  <a16:creationId xmlns:a16="http://schemas.microsoft.com/office/drawing/2014/main" id="{82AB24A1-7B20-460F-9204-16DB26DBDFA2}"/>
                </a:ext>
              </a:extLst>
            </p:cNvPr>
            <p:cNvSpPr/>
            <p:nvPr/>
          </p:nvSpPr>
          <p:spPr>
            <a:xfrm>
              <a:off x="10327342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702;p33">
              <a:extLst>
                <a:ext uri="{FF2B5EF4-FFF2-40B4-BE49-F238E27FC236}">
                  <a16:creationId xmlns:a16="http://schemas.microsoft.com/office/drawing/2014/main" id="{CD6BFE50-760B-4EA9-991F-26296C3FC7F1}"/>
                </a:ext>
              </a:extLst>
            </p:cNvPr>
            <p:cNvSpPr/>
            <p:nvPr/>
          </p:nvSpPr>
          <p:spPr>
            <a:xfrm>
              <a:off x="8107704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703;p33">
              <a:extLst>
                <a:ext uri="{FF2B5EF4-FFF2-40B4-BE49-F238E27FC236}">
                  <a16:creationId xmlns:a16="http://schemas.microsoft.com/office/drawing/2014/main" id="{29B4FEA1-67C8-4904-A1F3-9D0FFBCBD517}"/>
                </a:ext>
              </a:extLst>
            </p:cNvPr>
            <p:cNvSpPr/>
            <p:nvPr/>
          </p:nvSpPr>
          <p:spPr>
            <a:xfrm>
              <a:off x="8548008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704;p33">
              <a:extLst>
                <a:ext uri="{FF2B5EF4-FFF2-40B4-BE49-F238E27FC236}">
                  <a16:creationId xmlns:a16="http://schemas.microsoft.com/office/drawing/2014/main" id="{1F29FD01-DF1C-494A-AEEC-7CCB5745B55E}"/>
                </a:ext>
              </a:extLst>
            </p:cNvPr>
            <p:cNvSpPr/>
            <p:nvPr/>
          </p:nvSpPr>
          <p:spPr>
            <a:xfrm>
              <a:off x="8988313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705;p33">
              <a:extLst>
                <a:ext uri="{FF2B5EF4-FFF2-40B4-BE49-F238E27FC236}">
                  <a16:creationId xmlns:a16="http://schemas.microsoft.com/office/drawing/2014/main" id="{B21625C0-92D7-4A8A-853D-898ECC0B7121}"/>
                </a:ext>
              </a:extLst>
            </p:cNvPr>
            <p:cNvSpPr/>
            <p:nvPr/>
          </p:nvSpPr>
          <p:spPr>
            <a:xfrm>
              <a:off x="9428617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706;p33">
              <a:extLst>
                <a:ext uri="{FF2B5EF4-FFF2-40B4-BE49-F238E27FC236}">
                  <a16:creationId xmlns:a16="http://schemas.microsoft.com/office/drawing/2014/main" id="{E149C3E5-8499-40E7-AB8C-618149B0D80B}"/>
                </a:ext>
              </a:extLst>
            </p:cNvPr>
            <p:cNvSpPr/>
            <p:nvPr/>
          </p:nvSpPr>
          <p:spPr>
            <a:xfrm>
              <a:off x="5266310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707;p33">
              <a:extLst>
                <a:ext uri="{FF2B5EF4-FFF2-40B4-BE49-F238E27FC236}">
                  <a16:creationId xmlns:a16="http://schemas.microsoft.com/office/drawing/2014/main" id="{D05C0D59-ADBF-46E6-A7F6-888429A87042}"/>
                </a:ext>
              </a:extLst>
            </p:cNvPr>
            <p:cNvSpPr/>
            <p:nvPr/>
          </p:nvSpPr>
          <p:spPr>
            <a:xfrm>
              <a:off x="5706614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708;p33">
              <a:extLst>
                <a:ext uri="{FF2B5EF4-FFF2-40B4-BE49-F238E27FC236}">
                  <a16:creationId xmlns:a16="http://schemas.microsoft.com/office/drawing/2014/main" id="{F607087C-5C27-4908-8D75-C8CD47897530}"/>
                </a:ext>
              </a:extLst>
            </p:cNvPr>
            <p:cNvSpPr/>
            <p:nvPr/>
          </p:nvSpPr>
          <p:spPr>
            <a:xfrm>
              <a:off x="6146919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709;p33">
              <a:extLst>
                <a:ext uri="{FF2B5EF4-FFF2-40B4-BE49-F238E27FC236}">
                  <a16:creationId xmlns:a16="http://schemas.microsoft.com/office/drawing/2014/main" id="{F42C86B1-5EAE-41DF-AEDB-5786AEEFF488}"/>
                </a:ext>
              </a:extLst>
            </p:cNvPr>
            <p:cNvSpPr/>
            <p:nvPr/>
          </p:nvSpPr>
          <p:spPr>
            <a:xfrm>
              <a:off x="6587223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710;p33">
              <a:extLst>
                <a:ext uri="{FF2B5EF4-FFF2-40B4-BE49-F238E27FC236}">
                  <a16:creationId xmlns:a16="http://schemas.microsoft.com/office/drawing/2014/main" id="{E5039997-3093-4186-8A75-F1929D0DCD4F}"/>
                </a:ext>
              </a:extLst>
            </p:cNvPr>
            <p:cNvSpPr/>
            <p:nvPr/>
          </p:nvSpPr>
          <p:spPr>
            <a:xfrm>
              <a:off x="7565593" y="59893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711;p33">
              <a:extLst>
                <a:ext uri="{FF2B5EF4-FFF2-40B4-BE49-F238E27FC236}">
                  <a16:creationId xmlns:a16="http://schemas.microsoft.com/office/drawing/2014/main" id="{F2AA918B-7FBE-444B-9823-54308CEFE193}"/>
                </a:ext>
              </a:extLst>
            </p:cNvPr>
            <p:cNvSpPr/>
            <p:nvPr/>
          </p:nvSpPr>
          <p:spPr>
            <a:xfrm>
              <a:off x="7129357" y="60047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712;p33">
              <a:extLst>
                <a:ext uri="{FF2B5EF4-FFF2-40B4-BE49-F238E27FC236}">
                  <a16:creationId xmlns:a16="http://schemas.microsoft.com/office/drawing/2014/main" id="{CE6C5FAA-83F8-4E5F-B6D0-9B65762B45AC}"/>
                </a:ext>
              </a:extLst>
            </p:cNvPr>
            <p:cNvSpPr/>
            <p:nvPr/>
          </p:nvSpPr>
          <p:spPr>
            <a:xfrm>
              <a:off x="3504009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713;p33">
              <a:extLst>
                <a:ext uri="{FF2B5EF4-FFF2-40B4-BE49-F238E27FC236}">
                  <a16:creationId xmlns:a16="http://schemas.microsoft.com/office/drawing/2014/main" id="{CD0F420D-BA8A-4F45-B982-890F1598B953}"/>
                </a:ext>
              </a:extLst>
            </p:cNvPr>
            <p:cNvSpPr/>
            <p:nvPr/>
          </p:nvSpPr>
          <p:spPr>
            <a:xfrm>
              <a:off x="3944313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714;p33">
              <a:extLst>
                <a:ext uri="{FF2B5EF4-FFF2-40B4-BE49-F238E27FC236}">
                  <a16:creationId xmlns:a16="http://schemas.microsoft.com/office/drawing/2014/main" id="{A2326DC9-DDD8-4B6A-B700-F28FAD56E0E9}"/>
                </a:ext>
              </a:extLst>
            </p:cNvPr>
            <p:cNvSpPr/>
            <p:nvPr/>
          </p:nvSpPr>
          <p:spPr>
            <a:xfrm>
              <a:off x="4384618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715;p33">
              <a:extLst>
                <a:ext uri="{FF2B5EF4-FFF2-40B4-BE49-F238E27FC236}">
                  <a16:creationId xmlns:a16="http://schemas.microsoft.com/office/drawing/2014/main" id="{8AAA0BA4-60E8-4AEB-985E-05AB09CD908C}"/>
                </a:ext>
              </a:extLst>
            </p:cNvPr>
            <p:cNvSpPr/>
            <p:nvPr/>
          </p:nvSpPr>
          <p:spPr>
            <a:xfrm>
              <a:off x="4824922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716;p33">
              <a:extLst>
                <a:ext uri="{FF2B5EF4-FFF2-40B4-BE49-F238E27FC236}">
                  <a16:creationId xmlns:a16="http://schemas.microsoft.com/office/drawing/2014/main" id="{B4164A8C-DC5D-4AC6-AAC4-33833A8E0CD7}"/>
                </a:ext>
              </a:extLst>
            </p:cNvPr>
            <p:cNvSpPr/>
            <p:nvPr/>
          </p:nvSpPr>
          <p:spPr>
            <a:xfrm>
              <a:off x="11826564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718;p33">
              <a:extLst>
                <a:ext uri="{FF2B5EF4-FFF2-40B4-BE49-F238E27FC236}">
                  <a16:creationId xmlns:a16="http://schemas.microsoft.com/office/drawing/2014/main" id="{40B63B77-8B59-4E2D-B296-ECA86ACF501E}"/>
                </a:ext>
              </a:extLst>
            </p:cNvPr>
            <p:cNvSpPr/>
            <p:nvPr/>
          </p:nvSpPr>
          <p:spPr>
            <a:xfrm>
              <a:off x="11390328" y="60487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719;p33">
              <a:extLst>
                <a:ext uri="{FF2B5EF4-FFF2-40B4-BE49-F238E27FC236}">
                  <a16:creationId xmlns:a16="http://schemas.microsoft.com/office/drawing/2014/main" id="{DD80D1AA-D99E-40E2-BF3D-2E0B6E103727}"/>
                </a:ext>
              </a:extLst>
            </p:cNvPr>
            <p:cNvSpPr/>
            <p:nvPr/>
          </p:nvSpPr>
          <p:spPr>
            <a:xfrm>
              <a:off x="10499282" y="604880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720;p33">
              <a:extLst>
                <a:ext uri="{FF2B5EF4-FFF2-40B4-BE49-F238E27FC236}">
                  <a16:creationId xmlns:a16="http://schemas.microsoft.com/office/drawing/2014/main" id="{04DC25F1-D70E-4CE4-806E-2D65FD5DFD39}"/>
                </a:ext>
              </a:extLst>
            </p:cNvPr>
            <p:cNvSpPr/>
            <p:nvPr/>
          </p:nvSpPr>
          <p:spPr>
            <a:xfrm>
              <a:off x="10939586" y="604880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723;p33">
              <a:extLst>
                <a:ext uri="{FF2B5EF4-FFF2-40B4-BE49-F238E27FC236}">
                  <a16:creationId xmlns:a16="http://schemas.microsoft.com/office/drawing/2014/main" id="{CA32D2FD-B4AE-4ACB-9F60-D54AC58CE9CC}"/>
                </a:ext>
              </a:extLst>
            </p:cNvPr>
            <p:cNvSpPr/>
            <p:nvPr/>
          </p:nvSpPr>
          <p:spPr>
            <a:xfrm>
              <a:off x="9666886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724;p33">
              <a:extLst>
                <a:ext uri="{FF2B5EF4-FFF2-40B4-BE49-F238E27FC236}">
                  <a16:creationId xmlns:a16="http://schemas.microsoft.com/office/drawing/2014/main" id="{22662A2D-E94C-4A2A-883E-908CFF1DE004}"/>
                </a:ext>
              </a:extLst>
            </p:cNvPr>
            <p:cNvSpPr/>
            <p:nvPr/>
          </p:nvSpPr>
          <p:spPr>
            <a:xfrm>
              <a:off x="10107190" y="6033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725;p33">
              <a:extLst>
                <a:ext uri="{FF2B5EF4-FFF2-40B4-BE49-F238E27FC236}">
                  <a16:creationId xmlns:a16="http://schemas.microsoft.com/office/drawing/2014/main" id="{4D67F026-C42C-4C81-B058-D3EF78CCFF43}"/>
                </a:ext>
              </a:extLst>
            </p:cNvPr>
            <p:cNvSpPr/>
            <p:nvPr/>
          </p:nvSpPr>
          <p:spPr>
            <a:xfrm>
              <a:off x="7887551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726;p33">
              <a:extLst>
                <a:ext uri="{FF2B5EF4-FFF2-40B4-BE49-F238E27FC236}">
                  <a16:creationId xmlns:a16="http://schemas.microsoft.com/office/drawing/2014/main" id="{FD213297-9D6D-4715-9742-4139DCE81004}"/>
                </a:ext>
              </a:extLst>
            </p:cNvPr>
            <p:cNvSpPr/>
            <p:nvPr/>
          </p:nvSpPr>
          <p:spPr>
            <a:xfrm>
              <a:off x="8327856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727;p33">
              <a:extLst>
                <a:ext uri="{FF2B5EF4-FFF2-40B4-BE49-F238E27FC236}">
                  <a16:creationId xmlns:a16="http://schemas.microsoft.com/office/drawing/2014/main" id="{F644AF40-66E2-475F-BEB6-2FE9BD4C647F}"/>
                </a:ext>
              </a:extLst>
            </p:cNvPr>
            <p:cNvSpPr/>
            <p:nvPr/>
          </p:nvSpPr>
          <p:spPr>
            <a:xfrm>
              <a:off x="8768160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728;p33">
              <a:extLst>
                <a:ext uri="{FF2B5EF4-FFF2-40B4-BE49-F238E27FC236}">
                  <a16:creationId xmlns:a16="http://schemas.microsoft.com/office/drawing/2014/main" id="{31C04DFC-7AB6-47BD-9DAC-BF1C391205E1}"/>
                </a:ext>
              </a:extLst>
            </p:cNvPr>
            <p:cNvSpPr/>
            <p:nvPr/>
          </p:nvSpPr>
          <p:spPr>
            <a:xfrm>
              <a:off x="9208465" y="60374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729;p33">
              <a:extLst>
                <a:ext uri="{FF2B5EF4-FFF2-40B4-BE49-F238E27FC236}">
                  <a16:creationId xmlns:a16="http://schemas.microsoft.com/office/drawing/2014/main" id="{A87583F0-1604-479C-8101-4AF149918E21}"/>
                </a:ext>
              </a:extLst>
            </p:cNvPr>
            <p:cNvSpPr/>
            <p:nvPr/>
          </p:nvSpPr>
          <p:spPr>
            <a:xfrm>
              <a:off x="5046158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730;p33">
              <a:extLst>
                <a:ext uri="{FF2B5EF4-FFF2-40B4-BE49-F238E27FC236}">
                  <a16:creationId xmlns:a16="http://schemas.microsoft.com/office/drawing/2014/main" id="{076DC1C2-0438-4154-A791-2E0C08B8C289}"/>
                </a:ext>
              </a:extLst>
            </p:cNvPr>
            <p:cNvSpPr/>
            <p:nvPr/>
          </p:nvSpPr>
          <p:spPr>
            <a:xfrm>
              <a:off x="5486462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731;p33">
              <a:extLst>
                <a:ext uri="{FF2B5EF4-FFF2-40B4-BE49-F238E27FC236}">
                  <a16:creationId xmlns:a16="http://schemas.microsoft.com/office/drawing/2014/main" id="{A6C94BE8-A828-4A99-BBD3-D1D801AF532F}"/>
                </a:ext>
              </a:extLst>
            </p:cNvPr>
            <p:cNvSpPr/>
            <p:nvPr/>
          </p:nvSpPr>
          <p:spPr>
            <a:xfrm>
              <a:off x="5926767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732;p33">
              <a:extLst>
                <a:ext uri="{FF2B5EF4-FFF2-40B4-BE49-F238E27FC236}">
                  <a16:creationId xmlns:a16="http://schemas.microsoft.com/office/drawing/2014/main" id="{E3195088-AE07-41FD-926F-A03287D4356F}"/>
                </a:ext>
              </a:extLst>
            </p:cNvPr>
            <p:cNvSpPr/>
            <p:nvPr/>
          </p:nvSpPr>
          <p:spPr>
            <a:xfrm>
              <a:off x="6367071" y="60526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733;p33">
              <a:extLst>
                <a:ext uri="{FF2B5EF4-FFF2-40B4-BE49-F238E27FC236}">
                  <a16:creationId xmlns:a16="http://schemas.microsoft.com/office/drawing/2014/main" id="{94904C8F-219B-4026-B0B2-C1F0368CF7FC}"/>
                </a:ext>
              </a:extLst>
            </p:cNvPr>
            <p:cNvSpPr/>
            <p:nvPr/>
          </p:nvSpPr>
          <p:spPr>
            <a:xfrm>
              <a:off x="7345441" y="59893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734;p33">
              <a:extLst>
                <a:ext uri="{FF2B5EF4-FFF2-40B4-BE49-F238E27FC236}">
                  <a16:creationId xmlns:a16="http://schemas.microsoft.com/office/drawing/2014/main" id="{FAECEBF0-7F49-4425-B7B4-D15B3EB14AE0}"/>
                </a:ext>
              </a:extLst>
            </p:cNvPr>
            <p:cNvSpPr/>
            <p:nvPr/>
          </p:nvSpPr>
          <p:spPr>
            <a:xfrm>
              <a:off x="6909205" y="60047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735;p33">
              <a:extLst>
                <a:ext uri="{FF2B5EF4-FFF2-40B4-BE49-F238E27FC236}">
                  <a16:creationId xmlns:a16="http://schemas.microsoft.com/office/drawing/2014/main" id="{467BFFE5-8B6A-42F9-B8F5-B2548F7217C2}"/>
                </a:ext>
              </a:extLst>
            </p:cNvPr>
            <p:cNvSpPr/>
            <p:nvPr/>
          </p:nvSpPr>
          <p:spPr>
            <a:xfrm>
              <a:off x="3283857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736;p33">
              <a:extLst>
                <a:ext uri="{FF2B5EF4-FFF2-40B4-BE49-F238E27FC236}">
                  <a16:creationId xmlns:a16="http://schemas.microsoft.com/office/drawing/2014/main" id="{F7E2B232-1D13-416E-A96B-EA9EC265B791}"/>
                </a:ext>
              </a:extLst>
            </p:cNvPr>
            <p:cNvSpPr/>
            <p:nvPr/>
          </p:nvSpPr>
          <p:spPr>
            <a:xfrm>
              <a:off x="3724161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737;p33">
              <a:extLst>
                <a:ext uri="{FF2B5EF4-FFF2-40B4-BE49-F238E27FC236}">
                  <a16:creationId xmlns:a16="http://schemas.microsoft.com/office/drawing/2014/main" id="{DA691662-6781-40D7-8041-FCADB536DBAD}"/>
                </a:ext>
              </a:extLst>
            </p:cNvPr>
            <p:cNvSpPr/>
            <p:nvPr/>
          </p:nvSpPr>
          <p:spPr>
            <a:xfrm>
              <a:off x="4164465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738;p33">
              <a:extLst>
                <a:ext uri="{FF2B5EF4-FFF2-40B4-BE49-F238E27FC236}">
                  <a16:creationId xmlns:a16="http://schemas.microsoft.com/office/drawing/2014/main" id="{CFB6798E-5D0C-4A20-9DC4-3EADB8CBD18D}"/>
                </a:ext>
              </a:extLst>
            </p:cNvPr>
            <p:cNvSpPr/>
            <p:nvPr/>
          </p:nvSpPr>
          <p:spPr>
            <a:xfrm>
              <a:off x="4604770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739;p33">
              <a:extLst>
                <a:ext uri="{FF2B5EF4-FFF2-40B4-BE49-F238E27FC236}">
                  <a16:creationId xmlns:a16="http://schemas.microsoft.com/office/drawing/2014/main" id="{F7E15242-EF35-4DD5-A34A-E793C2A1F0C5}"/>
                </a:ext>
              </a:extLst>
            </p:cNvPr>
            <p:cNvSpPr/>
            <p:nvPr/>
          </p:nvSpPr>
          <p:spPr>
            <a:xfrm>
              <a:off x="9625042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740;p33">
              <a:extLst>
                <a:ext uri="{FF2B5EF4-FFF2-40B4-BE49-F238E27FC236}">
                  <a16:creationId xmlns:a16="http://schemas.microsoft.com/office/drawing/2014/main" id="{705414E4-660A-4C3F-8D53-A084F0D42F21}"/>
                </a:ext>
              </a:extLst>
            </p:cNvPr>
            <p:cNvSpPr/>
            <p:nvPr/>
          </p:nvSpPr>
          <p:spPr>
            <a:xfrm>
              <a:off x="10065347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741;p33">
              <a:extLst>
                <a:ext uri="{FF2B5EF4-FFF2-40B4-BE49-F238E27FC236}">
                  <a16:creationId xmlns:a16="http://schemas.microsoft.com/office/drawing/2014/main" id="{80AFF676-7F08-4D16-9879-D133A7FB5316}"/>
                </a:ext>
              </a:extLst>
            </p:cNvPr>
            <p:cNvSpPr/>
            <p:nvPr/>
          </p:nvSpPr>
          <p:spPr>
            <a:xfrm>
              <a:off x="9188806" y="6158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742;p33">
              <a:extLst>
                <a:ext uri="{FF2B5EF4-FFF2-40B4-BE49-F238E27FC236}">
                  <a16:creationId xmlns:a16="http://schemas.microsoft.com/office/drawing/2014/main" id="{8508B662-0895-4107-84CF-DD61FE28E219}"/>
                </a:ext>
              </a:extLst>
            </p:cNvPr>
            <p:cNvSpPr/>
            <p:nvPr/>
          </p:nvSpPr>
          <p:spPr>
            <a:xfrm>
              <a:off x="8297760" y="61588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743;p33">
              <a:extLst>
                <a:ext uri="{FF2B5EF4-FFF2-40B4-BE49-F238E27FC236}">
                  <a16:creationId xmlns:a16="http://schemas.microsoft.com/office/drawing/2014/main" id="{DA490B85-54C9-47C4-A192-EF115487FB49}"/>
                </a:ext>
              </a:extLst>
            </p:cNvPr>
            <p:cNvSpPr/>
            <p:nvPr/>
          </p:nvSpPr>
          <p:spPr>
            <a:xfrm>
              <a:off x="8738064" y="61588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744;p33">
              <a:extLst>
                <a:ext uri="{FF2B5EF4-FFF2-40B4-BE49-F238E27FC236}">
                  <a16:creationId xmlns:a16="http://schemas.microsoft.com/office/drawing/2014/main" id="{05649F3F-C5DC-4534-8755-747B53C40935}"/>
                </a:ext>
              </a:extLst>
            </p:cNvPr>
            <p:cNvSpPr/>
            <p:nvPr/>
          </p:nvSpPr>
          <p:spPr>
            <a:xfrm>
              <a:off x="10505651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745;p33">
              <a:extLst>
                <a:ext uri="{FF2B5EF4-FFF2-40B4-BE49-F238E27FC236}">
                  <a16:creationId xmlns:a16="http://schemas.microsoft.com/office/drawing/2014/main" id="{A08C9AA6-8E92-456C-AEE8-84F8C7EC96B8}"/>
                </a:ext>
              </a:extLst>
            </p:cNvPr>
            <p:cNvSpPr/>
            <p:nvPr/>
          </p:nvSpPr>
          <p:spPr>
            <a:xfrm>
              <a:off x="10945956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746;p33">
              <a:extLst>
                <a:ext uri="{FF2B5EF4-FFF2-40B4-BE49-F238E27FC236}">
                  <a16:creationId xmlns:a16="http://schemas.microsoft.com/office/drawing/2014/main" id="{8EC41D50-7606-49F0-A076-1BE69D72A761}"/>
                </a:ext>
              </a:extLst>
            </p:cNvPr>
            <p:cNvSpPr/>
            <p:nvPr/>
          </p:nvSpPr>
          <p:spPr>
            <a:xfrm>
              <a:off x="7465363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747;p33">
              <a:extLst>
                <a:ext uri="{FF2B5EF4-FFF2-40B4-BE49-F238E27FC236}">
                  <a16:creationId xmlns:a16="http://schemas.microsoft.com/office/drawing/2014/main" id="{D7A656CC-9FB8-4D19-A0F1-AF97C585D147}"/>
                </a:ext>
              </a:extLst>
            </p:cNvPr>
            <p:cNvSpPr/>
            <p:nvPr/>
          </p:nvSpPr>
          <p:spPr>
            <a:xfrm>
              <a:off x="7905668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748;p33">
              <a:extLst>
                <a:ext uri="{FF2B5EF4-FFF2-40B4-BE49-F238E27FC236}">
                  <a16:creationId xmlns:a16="http://schemas.microsoft.com/office/drawing/2014/main" id="{A033B25F-EA12-4AEA-BF9B-DCCBA57EAC12}"/>
                </a:ext>
              </a:extLst>
            </p:cNvPr>
            <p:cNvSpPr/>
            <p:nvPr/>
          </p:nvSpPr>
          <p:spPr>
            <a:xfrm>
              <a:off x="5686029" y="61475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749;p33">
              <a:extLst>
                <a:ext uri="{FF2B5EF4-FFF2-40B4-BE49-F238E27FC236}">
                  <a16:creationId xmlns:a16="http://schemas.microsoft.com/office/drawing/2014/main" id="{1ED57AEE-6D68-45B0-A3EA-5079620AE336}"/>
                </a:ext>
              </a:extLst>
            </p:cNvPr>
            <p:cNvSpPr/>
            <p:nvPr/>
          </p:nvSpPr>
          <p:spPr>
            <a:xfrm>
              <a:off x="6126334" y="61475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750;p33">
              <a:extLst>
                <a:ext uri="{FF2B5EF4-FFF2-40B4-BE49-F238E27FC236}">
                  <a16:creationId xmlns:a16="http://schemas.microsoft.com/office/drawing/2014/main" id="{8ACEB72F-6B65-413E-B122-34F602C8F9B5}"/>
                </a:ext>
              </a:extLst>
            </p:cNvPr>
            <p:cNvSpPr/>
            <p:nvPr/>
          </p:nvSpPr>
          <p:spPr>
            <a:xfrm>
              <a:off x="6566638" y="61475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751;p33">
              <a:extLst>
                <a:ext uri="{FF2B5EF4-FFF2-40B4-BE49-F238E27FC236}">
                  <a16:creationId xmlns:a16="http://schemas.microsoft.com/office/drawing/2014/main" id="{70AB5A0F-D56F-409B-A7E2-61536511CF68}"/>
                </a:ext>
              </a:extLst>
            </p:cNvPr>
            <p:cNvSpPr/>
            <p:nvPr/>
          </p:nvSpPr>
          <p:spPr>
            <a:xfrm>
              <a:off x="7006943" y="61475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752;p33">
              <a:extLst>
                <a:ext uri="{FF2B5EF4-FFF2-40B4-BE49-F238E27FC236}">
                  <a16:creationId xmlns:a16="http://schemas.microsoft.com/office/drawing/2014/main" id="{599B707A-DA7F-4641-97A5-7FD1A9D6B68C}"/>
                </a:ext>
              </a:extLst>
            </p:cNvPr>
            <p:cNvSpPr/>
            <p:nvPr/>
          </p:nvSpPr>
          <p:spPr>
            <a:xfrm>
              <a:off x="2844635" y="61627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753;p33">
              <a:extLst>
                <a:ext uri="{FF2B5EF4-FFF2-40B4-BE49-F238E27FC236}">
                  <a16:creationId xmlns:a16="http://schemas.microsoft.com/office/drawing/2014/main" id="{947260C0-62E8-4000-BCEC-78733F14AF02}"/>
                </a:ext>
              </a:extLst>
            </p:cNvPr>
            <p:cNvSpPr/>
            <p:nvPr/>
          </p:nvSpPr>
          <p:spPr>
            <a:xfrm>
              <a:off x="3284940" y="61627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754;p33">
              <a:extLst>
                <a:ext uri="{FF2B5EF4-FFF2-40B4-BE49-F238E27FC236}">
                  <a16:creationId xmlns:a16="http://schemas.microsoft.com/office/drawing/2014/main" id="{011F2680-06CE-42DB-ACCE-C9883D986341}"/>
                </a:ext>
              </a:extLst>
            </p:cNvPr>
            <p:cNvSpPr/>
            <p:nvPr/>
          </p:nvSpPr>
          <p:spPr>
            <a:xfrm>
              <a:off x="3725244" y="61627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755;p33">
              <a:extLst>
                <a:ext uri="{FF2B5EF4-FFF2-40B4-BE49-F238E27FC236}">
                  <a16:creationId xmlns:a16="http://schemas.microsoft.com/office/drawing/2014/main" id="{6CB33573-F349-4C71-B99F-6F52ECB56E5B}"/>
                </a:ext>
              </a:extLst>
            </p:cNvPr>
            <p:cNvSpPr/>
            <p:nvPr/>
          </p:nvSpPr>
          <p:spPr>
            <a:xfrm>
              <a:off x="4165549" y="61627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756;p33">
              <a:extLst>
                <a:ext uri="{FF2B5EF4-FFF2-40B4-BE49-F238E27FC236}">
                  <a16:creationId xmlns:a16="http://schemas.microsoft.com/office/drawing/2014/main" id="{CEF22E74-9316-4AB8-AEE3-D981CD4042CC}"/>
                </a:ext>
              </a:extLst>
            </p:cNvPr>
            <p:cNvSpPr/>
            <p:nvPr/>
          </p:nvSpPr>
          <p:spPr>
            <a:xfrm>
              <a:off x="5143919" y="60994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757;p33">
              <a:extLst>
                <a:ext uri="{FF2B5EF4-FFF2-40B4-BE49-F238E27FC236}">
                  <a16:creationId xmlns:a16="http://schemas.microsoft.com/office/drawing/2014/main" id="{C8EDE3AB-797C-46BB-81EE-97FB863AC568}"/>
                </a:ext>
              </a:extLst>
            </p:cNvPr>
            <p:cNvSpPr/>
            <p:nvPr/>
          </p:nvSpPr>
          <p:spPr>
            <a:xfrm>
              <a:off x="4707682" y="61147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758;p33">
              <a:extLst>
                <a:ext uri="{FF2B5EF4-FFF2-40B4-BE49-F238E27FC236}">
                  <a16:creationId xmlns:a16="http://schemas.microsoft.com/office/drawing/2014/main" id="{82BE8497-A7E8-4717-990C-ED242FE8CC31}"/>
                </a:ext>
              </a:extLst>
            </p:cNvPr>
            <p:cNvSpPr/>
            <p:nvPr/>
          </p:nvSpPr>
          <p:spPr>
            <a:xfrm>
              <a:off x="1082334" y="616306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759;p33">
              <a:extLst>
                <a:ext uri="{FF2B5EF4-FFF2-40B4-BE49-F238E27FC236}">
                  <a16:creationId xmlns:a16="http://schemas.microsoft.com/office/drawing/2014/main" id="{058A21BF-EA68-4DCE-8887-B200FC7D2126}"/>
                </a:ext>
              </a:extLst>
            </p:cNvPr>
            <p:cNvSpPr/>
            <p:nvPr/>
          </p:nvSpPr>
          <p:spPr>
            <a:xfrm>
              <a:off x="1522639" y="616306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760;p33">
              <a:extLst>
                <a:ext uri="{FF2B5EF4-FFF2-40B4-BE49-F238E27FC236}">
                  <a16:creationId xmlns:a16="http://schemas.microsoft.com/office/drawing/2014/main" id="{828E4B26-CC97-4537-B6A7-005FF7F21BAB}"/>
                </a:ext>
              </a:extLst>
            </p:cNvPr>
            <p:cNvSpPr/>
            <p:nvPr/>
          </p:nvSpPr>
          <p:spPr>
            <a:xfrm>
              <a:off x="1962943" y="616306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761;p33">
              <a:extLst>
                <a:ext uri="{FF2B5EF4-FFF2-40B4-BE49-F238E27FC236}">
                  <a16:creationId xmlns:a16="http://schemas.microsoft.com/office/drawing/2014/main" id="{51DCB925-289F-45DD-899B-1BDA0A357FAE}"/>
                </a:ext>
              </a:extLst>
            </p:cNvPr>
            <p:cNvSpPr/>
            <p:nvPr/>
          </p:nvSpPr>
          <p:spPr>
            <a:xfrm>
              <a:off x="2403248" y="616306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762;p33">
              <a:extLst>
                <a:ext uri="{FF2B5EF4-FFF2-40B4-BE49-F238E27FC236}">
                  <a16:creationId xmlns:a16="http://schemas.microsoft.com/office/drawing/2014/main" id="{9A17EEE6-37F1-4E3F-8297-AAE3FA7BF013}"/>
                </a:ext>
              </a:extLst>
            </p:cNvPr>
            <p:cNvSpPr/>
            <p:nvPr/>
          </p:nvSpPr>
          <p:spPr>
            <a:xfrm>
              <a:off x="9404890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763;p33">
              <a:extLst>
                <a:ext uri="{FF2B5EF4-FFF2-40B4-BE49-F238E27FC236}">
                  <a16:creationId xmlns:a16="http://schemas.microsoft.com/office/drawing/2014/main" id="{BB928211-3EAF-4A2E-9FA2-DBC77A231052}"/>
                </a:ext>
              </a:extLst>
            </p:cNvPr>
            <p:cNvSpPr/>
            <p:nvPr/>
          </p:nvSpPr>
          <p:spPr>
            <a:xfrm>
              <a:off x="9845194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764;p33">
              <a:extLst>
                <a:ext uri="{FF2B5EF4-FFF2-40B4-BE49-F238E27FC236}">
                  <a16:creationId xmlns:a16="http://schemas.microsoft.com/office/drawing/2014/main" id="{18A0972B-2632-43B1-8ED3-F32E74C0CD8D}"/>
                </a:ext>
              </a:extLst>
            </p:cNvPr>
            <p:cNvSpPr/>
            <p:nvPr/>
          </p:nvSpPr>
          <p:spPr>
            <a:xfrm>
              <a:off x="8968653" y="6158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765;p33">
              <a:extLst>
                <a:ext uri="{FF2B5EF4-FFF2-40B4-BE49-F238E27FC236}">
                  <a16:creationId xmlns:a16="http://schemas.microsoft.com/office/drawing/2014/main" id="{C2889BBB-14C3-46CD-AFC1-6F9CFFCC4690}"/>
                </a:ext>
              </a:extLst>
            </p:cNvPr>
            <p:cNvSpPr/>
            <p:nvPr/>
          </p:nvSpPr>
          <p:spPr>
            <a:xfrm>
              <a:off x="8077608" y="61588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766;p33">
              <a:extLst>
                <a:ext uri="{FF2B5EF4-FFF2-40B4-BE49-F238E27FC236}">
                  <a16:creationId xmlns:a16="http://schemas.microsoft.com/office/drawing/2014/main" id="{8D017572-896E-4AC5-B3F3-A398CC654274}"/>
                </a:ext>
              </a:extLst>
            </p:cNvPr>
            <p:cNvSpPr/>
            <p:nvPr/>
          </p:nvSpPr>
          <p:spPr>
            <a:xfrm>
              <a:off x="8517912" y="61588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767;p33">
              <a:extLst>
                <a:ext uri="{FF2B5EF4-FFF2-40B4-BE49-F238E27FC236}">
                  <a16:creationId xmlns:a16="http://schemas.microsoft.com/office/drawing/2014/main" id="{979A781F-54F2-4B3C-BEB7-E5873D0EF67E}"/>
                </a:ext>
              </a:extLst>
            </p:cNvPr>
            <p:cNvSpPr/>
            <p:nvPr/>
          </p:nvSpPr>
          <p:spPr>
            <a:xfrm>
              <a:off x="10285499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768;p33">
              <a:extLst>
                <a:ext uri="{FF2B5EF4-FFF2-40B4-BE49-F238E27FC236}">
                  <a16:creationId xmlns:a16="http://schemas.microsoft.com/office/drawing/2014/main" id="{729FE150-6E99-4E2B-A0C8-F4E0614CECFB}"/>
                </a:ext>
              </a:extLst>
            </p:cNvPr>
            <p:cNvSpPr/>
            <p:nvPr/>
          </p:nvSpPr>
          <p:spPr>
            <a:xfrm>
              <a:off x="10725803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769;p33">
              <a:extLst>
                <a:ext uri="{FF2B5EF4-FFF2-40B4-BE49-F238E27FC236}">
                  <a16:creationId xmlns:a16="http://schemas.microsoft.com/office/drawing/2014/main" id="{298194DE-4EEC-4FC1-BF07-6CC032A32FE9}"/>
                </a:ext>
              </a:extLst>
            </p:cNvPr>
            <p:cNvSpPr/>
            <p:nvPr/>
          </p:nvSpPr>
          <p:spPr>
            <a:xfrm>
              <a:off x="7245211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770;p33">
              <a:extLst>
                <a:ext uri="{FF2B5EF4-FFF2-40B4-BE49-F238E27FC236}">
                  <a16:creationId xmlns:a16="http://schemas.microsoft.com/office/drawing/2014/main" id="{369B9605-59A9-4664-AAA9-3539EB99FCCE}"/>
                </a:ext>
              </a:extLst>
            </p:cNvPr>
            <p:cNvSpPr/>
            <p:nvPr/>
          </p:nvSpPr>
          <p:spPr>
            <a:xfrm>
              <a:off x="7685516" y="6143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771;p33">
              <a:extLst>
                <a:ext uri="{FF2B5EF4-FFF2-40B4-BE49-F238E27FC236}">
                  <a16:creationId xmlns:a16="http://schemas.microsoft.com/office/drawing/2014/main" id="{C33762D0-836F-4BA6-9405-A6E1C932613C}"/>
                </a:ext>
              </a:extLst>
            </p:cNvPr>
            <p:cNvSpPr/>
            <p:nvPr/>
          </p:nvSpPr>
          <p:spPr>
            <a:xfrm>
              <a:off x="5465877" y="61475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772;p33">
              <a:extLst>
                <a:ext uri="{FF2B5EF4-FFF2-40B4-BE49-F238E27FC236}">
                  <a16:creationId xmlns:a16="http://schemas.microsoft.com/office/drawing/2014/main" id="{06B741B8-A0C7-4274-96FB-4A0128AF0BDD}"/>
                </a:ext>
              </a:extLst>
            </p:cNvPr>
            <p:cNvSpPr/>
            <p:nvPr/>
          </p:nvSpPr>
          <p:spPr>
            <a:xfrm>
              <a:off x="5906181" y="61475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773;p33">
              <a:extLst>
                <a:ext uri="{FF2B5EF4-FFF2-40B4-BE49-F238E27FC236}">
                  <a16:creationId xmlns:a16="http://schemas.microsoft.com/office/drawing/2014/main" id="{8FB25D94-91A4-4715-85F1-790912473991}"/>
                </a:ext>
              </a:extLst>
            </p:cNvPr>
            <p:cNvSpPr/>
            <p:nvPr/>
          </p:nvSpPr>
          <p:spPr>
            <a:xfrm>
              <a:off x="6346486" y="61475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774;p33">
              <a:extLst>
                <a:ext uri="{FF2B5EF4-FFF2-40B4-BE49-F238E27FC236}">
                  <a16:creationId xmlns:a16="http://schemas.microsoft.com/office/drawing/2014/main" id="{B0B5D871-B659-4FBA-9456-576EC293D059}"/>
                </a:ext>
              </a:extLst>
            </p:cNvPr>
            <p:cNvSpPr/>
            <p:nvPr/>
          </p:nvSpPr>
          <p:spPr>
            <a:xfrm>
              <a:off x="6786790" y="61475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775;p33">
              <a:extLst>
                <a:ext uri="{FF2B5EF4-FFF2-40B4-BE49-F238E27FC236}">
                  <a16:creationId xmlns:a16="http://schemas.microsoft.com/office/drawing/2014/main" id="{3DA501A5-9845-4196-8B0A-269613742C3A}"/>
                </a:ext>
              </a:extLst>
            </p:cNvPr>
            <p:cNvSpPr/>
            <p:nvPr/>
          </p:nvSpPr>
          <p:spPr>
            <a:xfrm>
              <a:off x="2624483" y="61627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776;p33">
              <a:extLst>
                <a:ext uri="{FF2B5EF4-FFF2-40B4-BE49-F238E27FC236}">
                  <a16:creationId xmlns:a16="http://schemas.microsoft.com/office/drawing/2014/main" id="{940E1E0F-71FF-45AE-BCF3-C2CF5D54BF3A}"/>
                </a:ext>
              </a:extLst>
            </p:cNvPr>
            <p:cNvSpPr/>
            <p:nvPr/>
          </p:nvSpPr>
          <p:spPr>
            <a:xfrm>
              <a:off x="3064788" y="61627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777;p33">
              <a:extLst>
                <a:ext uri="{FF2B5EF4-FFF2-40B4-BE49-F238E27FC236}">
                  <a16:creationId xmlns:a16="http://schemas.microsoft.com/office/drawing/2014/main" id="{5E2F31A3-B973-4552-B1DC-ED077FF58062}"/>
                </a:ext>
              </a:extLst>
            </p:cNvPr>
            <p:cNvSpPr/>
            <p:nvPr/>
          </p:nvSpPr>
          <p:spPr>
            <a:xfrm>
              <a:off x="3505092" y="61627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778;p33">
              <a:extLst>
                <a:ext uri="{FF2B5EF4-FFF2-40B4-BE49-F238E27FC236}">
                  <a16:creationId xmlns:a16="http://schemas.microsoft.com/office/drawing/2014/main" id="{DFF9EFF7-EEA6-4113-9347-D95385ED13A5}"/>
                </a:ext>
              </a:extLst>
            </p:cNvPr>
            <p:cNvSpPr/>
            <p:nvPr/>
          </p:nvSpPr>
          <p:spPr>
            <a:xfrm>
              <a:off x="3945397" y="61627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779;p33">
              <a:extLst>
                <a:ext uri="{FF2B5EF4-FFF2-40B4-BE49-F238E27FC236}">
                  <a16:creationId xmlns:a16="http://schemas.microsoft.com/office/drawing/2014/main" id="{6A1B0CE1-24CD-4274-9E3F-0C27773930A9}"/>
                </a:ext>
              </a:extLst>
            </p:cNvPr>
            <p:cNvSpPr/>
            <p:nvPr/>
          </p:nvSpPr>
          <p:spPr>
            <a:xfrm>
              <a:off x="4923767" y="60994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780;p33">
              <a:extLst>
                <a:ext uri="{FF2B5EF4-FFF2-40B4-BE49-F238E27FC236}">
                  <a16:creationId xmlns:a16="http://schemas.microsoft.com/office/drawing/2014/main" id="{A04AC55F-B3A0-4D59-A7F5-69799FD481CC}"/>
                </a:ext>
              </a:extLst>
            </p:cNvPr>
            <p:cNvSpPr/>
            <p:nvPr/>
          </p:nvSpPr>
          <p:spPr>
            <a:xfrm>
              <a:off x="4487530" y="61147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781;p33">
              <a:extLst>
                <a:ext uri="{FF2B5EF4-FFF2-40B4-BE49-F238E27FC236}">
                  <a16:creationId xmlns:a16="http://schemas.microsoft.com/office/drawing/2014/main" id="{8B34E6DF-0A89-418D-AF02-A24F61AC666D}"/>
                </a:ext>
              </a:extLst>
            </p:cNvPr>
            <p:cNvSpPr/>
            <p:nvPr/>
          </p:nvSpPr>
          <p:spPr>
            <a:xfrm>
              <a:off x="862182" y="616306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782;p33">
              <a:extLst>
                <a:ext uri="{FF2B5EF4-FFF2-40B4-BE49-F238E27FC236}">
                  <a16:creationId xmlns:a16="http://schemas.microsoft.com/office/drawing/2014/main" id="{18F5708E-4A3E-430B-9191-2B3DE0D0ED78}"/>
                </a:ext>
              </a:extLst>
            </p:cNvPr>
            <p:cNvSpPr/>
            <p:nvPr/>
          </p:nvSpPr>
          <p:spPr>
            <a:xfrm>
              <a:off x="1302487" y="616306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783;p33">
              <a:extLst>
                <a:ext uri="{FF2B5EF4-FFF2-40B4-BE49-F238E27FC236}">
                  <a16:creationId xmlns:a16="http://schemas.microsoft.com/office/drawing/2014/main" id="{2B78CA3E-DCC1-48AA-899B-E2DD4BBE4B3C}"/>
                </a:ext>
              </a:extLst>
            </p:cNvPr>
            <p:cNvSpPr/>
            <p:nvPr/>
          </p:nvSpPr>
          <p:spPr>
            <a:xfrm>
              <a:off x="1742791" y="616306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784;p33">
              <a:extLst>
                <a:ext uri="{FF2B5EF4-FFF2-40B4-BE49-F238E27FC236}">
                  <a16:creationId xmlns:a16="http://schemas.microsoft.com/office/drawing/2014/main" id="{D590AD7A-CC7B-47F1-9EF0-BAF1CD4958D5}"/>
                </a:ext>
              </a:extLst>
            </p:cNvPr>
            <p:cNvSpPr/>
            <p:nvPr/>
          </p:nvSpPr>
          <p:spPr>
            <a:xfrm>
              <a:off x="2183095" y="616306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487;p33">
              <a:extLst>
                <a:ext uri="{FF2B5EF4-FFF2-40B4-BE49-F238E27FC236}">
                  <a16:creationId xmlns:a16="http://schemas.microsoft.com/office/drawing/2014/main" id="{75893EB9-58AA-4F75-9558-44906E8AD2EA}"/>
                </a:ext>
              </a:extLst>
            </p:cNvPr>
            <p:cNvSpPr/>
            <p:nvPr/>
          </p:nvSpPr>
          <p:spPr>
            <a:xfrm>
              <a:off x="7443122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488;p33">
              <a:extLst>
                <a:ext uri="{FF2B5EF4-FFF2-40B4-BE49-F238E27FC236}">
                  <a16:creationId xmlns:a16="http://schemas.microsoft.com/office/drawing/2014/main" id="{D00A0396-972D-48A8-9703-D0C5FB95E3C5}"/>
                </a:ext>
              </a:extLst>
            </p:cNvPr>
            <p:cNvSpPr/>
            <p:nvPr/>
          </p:nvSpPr>
          <p:spPr>
            <a:xfrm>
              <a:off x="7883427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489;p33">
              <a:extLst>
                <a:ext uri="{FF2B5EF4-FFF2-40B4-BE49-F238E27FC236}">
                  <a16:creationId xmlns:a16="http://schemas.microsoft.com/office/drawing/2014/main" id="{B5F108DC-3170-45CC-90C4-8ECCEE2CD058}"/>
                </a:ext>
              </a:extLst>
            </p:cNvPr>
            <p:cNvSpPr/>
            <p:nvPr/>
          </p:nvSpPr>
          <p:spPr>
            <a:xfrm>
              <a:off x="7006886" y="586571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490;p33">
              <a:extLst>
                <a:ext uri="{FF2B5EF4-FFF2-40B4-BE49-F238E27FC236}">
                  <a16:creationId xmlns:a16="http://schemas.microsoft.com/office/drawing/2014/main" id="{6D51C2F6-91C3-41FB-9628-59E49D0B5E3A}"/>
                </a:ext>
              </a:extLst>
            </p:cNvPr>
            <p:cNvSpPr/>
            <p:nvPr/>
          </p:nvSpPr>
          <p:spPr>
            <a:xfrm>
              <a:off x="6115840" y="58657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491;p33">
              <a:extLst>
                <a:ext uri="{FF2B5EF4-FFF2-40B4-BE49-F238E27FC236}">
                  <a16:creationId xmlns:a16="http://schemas.microsoft.com/office/drawing/2014/main" id="{6E21B361-41EE-4B54-89F6-301DF0F2D40B}"/>
                </a:ext>
              </a:extLst>
            </p:cNvPr>
            <p:cNvSpPr/>
            <p:nvPr/>
          </p:nvSpPr>
          <p:spPr>
            <a:xfrm>
              <a:off x="6556144" y="58657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492;p33">
              <a:extLst>
                <a:ext uri="{FF2B5EF4-FFF2-40B4-BE49-F238E27FC236}">
                  <a16:creationId xmlns:a16="http://schemas.microsoft.com/office/drawing/2014/main" id="{59FEB1BF-2F24-471F-A0AD-3A39599C780C}"/>
                </a:ext>
              </a:extLst>
            </p:cNvPr>
            <p:cNvSpPr/>
            <p:nvPr/>
          </p:nvSpPr>
          <p:spPr>
            <a:xfrm>
              <a:off x="8323731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493;p33">
              <a:extLst>
                <a:ext uri="{FF2B5EF4-FFF2-40B4-BE49-F238E27FC236}">
                  <a16:creationId xmlns:a16="http://schemas.microsoft.com/office/drawing/2014/main" id="{23E03B37-99CF-4BB2-8AF8-F55CE414A95D}"/>
                </a:ext>
              </a:extLst>
            </p:cNvPr>
            <p:cNvSpPr/>
            <p:nvPr/>
          </p:nvSpPr>
          <p:spPr>
            <a:xfrm>
              <a:off x="8764036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494;p33">
              <a:extLst>
                <a:ext uri="{FF2B5EF4-FFF2-40B4-BE49-F238E27FC236}">
                  <a16:creationId xmlns:a16="http://schemas.microsoft.com/office/drawing/2014/main" id="{223ACC38-B6D0-49DD-8E36-C3F1FF480A82}"/>
                </a:ext>
              </a:extLst>
            </p:cNvPr>
            <p:cNvSpPr/>
            <p:nvPr/>
          </p:nvSpPr>
          <p:spPr>
            <a:xfrm>
              <a:off x="5283443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495;p33">
              <a:extLst>
                <a:ext uri="{FF2B5EF4-FFF2-40B4-BE49-F238E27FC236}">
                  <a16:creationId xmlns:a16="http://schemas.microsoft.com/office/drawing/2014/main" id="{B180ED28-9603-423C-BF37-64613FC64E28}"/>
                </a:ext>
              </a:extLst>
            </p:cNvPr>
            <p:cNvSpPr/>
            <p:nvPr/>
          </p:nvSpPr>
          <p:spPr>
            <a:xfrm>
              <a:off x="5723748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496;p33">
              <a:extLst>
                <a:ext uri="{FF2B5EF4-FFF2-40B4-BE49-F238E27FC236}">
                  <a16:creationId xmlns:a16="http://schemas.microsoft.com/office/drawing/2014/main" id="{6B38FCBB-E5F6-4894-AFFB-F3D7BEFEAE32}"/>
                </a:ext>
              </a:extLst>
            </p:cNvPr>
            <p:cNvSpPr/>
            <p:nvPr/>
          </p:nvSpPr>
          <p:spPr>
            <a:xfrm>
              <a:off x="3504109" y="58543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497;p33">
              <a:extLst>
                <a:ext uri="{FF2B5EF4-FFF2-40B4-BE49-F238E27FC236}">
                  <a16:creationId xmlns:a16="http://schemas.microsoft.com/office/drawing/2014/main" id="{935F0C00-38B6-4117-AB15-2EEA2A2D4161}"/>
                </a:ext>
              </a:extLst>
            </p:cNvPr>
            <p:cNvSpPr/>
            <p:nvPr/>
          </p:nvSpPr>
          <p:spPr>
            <a:xfrm>
              <a:off x="3944414" y="58543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498;p33">
              <a:extLst>
                <a:ext uri="{FF2B5EF4-FFF2-40B4-BE49-F238E27FC236}">
                  <a16:creationId xmlns:a16="http://schemas.microsoft.com/office/drawing/2014/main" id="{70D37A6E-BD4E-4A3E-BD27-22228303600C}"/>
                </a:ext>
              </a:extLst>
            </p:cNvPr>
            <p:cNvSpPr/>
            <p:nvPr/>
          </p:nvSpPr>
          <p:spPr>
            <a:xfrm>
              <a:off x="4384718" y="58543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499;p33">
              <a:extLst>
                <a:ext uri="{FF2B5EF4-FFF2-40B4-BE49-F238E27FC236}">
                  <a16:creationId xmlns:a16="http://schemas.microsoft.com/office/drawing/2014/main" id="{6703C1CF-5F8B-435F-91CD-F2927621CC44}"/>
                </a:ext>
              </a:extLst>
            </p:cNvPr>
            <p:cNvSpPr/>
            <p:nvPr/>
          </p:nvSpPr>
          <p:spPr>
            <a:xfrm>
              <a:off x="4825023" y="58543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504;p33">
              <a:extLst>
                <a:ext uri="{FF2B5EF4-FFF2-40B4-BE49-F238E27FC236}">
                  <a16:creationId xmlns:a16="http://schemas.microsoft.com/office/drawing/2014/main" id="{FCB76B0D-B4B2-44C3-98B1-F48DB722A98B}"/>
                </a:ext>
              </a:extLst>
            </p:cNvPr>
            <p:cNvSpPr/>
            <p:nvPr/>
          </p:nvSpPr>
          <p:spPr>
            <a:xfrm>
              <a:off x="2961999" y="58063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505;p33">
              <a:extLst>
                <a:ext uri="{FF2B5EF4-FFF2-40B4-BE49-F238E27FC236}">
                  <a16:creationId xmlns:a16="http://schemas.microsoft.com/office/drawing/2014/main" id="{A4C2C57C-2AD9-43C1-95AB-4CAEE3642B9C}"/>
                </a:ext>
              </a:extLst>
            </p:cNvPr>
            <p:cNvSpPr/>
            <p:nvPr/>
          </p:nvSpPr>
          <p:spPr>
            <a:xfrm>
              <a:off x="2525762" y="58216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510;p33">
              <a:extLst>
                <a:ext uri="{FF2B5EF4-FFF2-40B4-BE49-F238E27FC236}">
                  <a16:creationId xmlns:a16="http://schemas.microsoft.com/office/drawing/2014/main" id="{3836A148-DEA0-4C95-8A12-6B634FD15820}"/>
                </a:ext>
              </a:extLst>
            </p:cNvPr>
            <p:cNvSpPr/>
            <p:nvPr/>
          </p:nvSpPr>
          <p:spPr>
            <a:xfrm>
              <a:off x="7222970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511;p33">
              <a:extLst>
                <a:ext uri="{FF2B5EF4-FFF2-40B4-BE49-F238E27FC236}">
                  <a16:creationId xmlns:a16="http://schemas.microsoft.com/office/drawing/2014/main" id="{1F426C89-F93A-4C29-9665-18717F9D7FF9}"/>
                </a:ext>
              </a:extLst>
            </p:cNvPr>
            <p:cNvSpPr/>
            <p:nvPr/>
          </p:nvSpPr>
          <p:spPr>
            <a:xfrm>
              <a:off x="7663275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512;p33">
              <a:extLst>
                <a:ext uri="{FF2B5EF4-FFF2-40B4-BE49-F238E27FC236}">
                  <a16:creationId xmlns:a16="http://schemas.microsoft.com/office/drawing/2014/main" id="{6D46525B-6AB9-45AB-94F8-233FE8A578D3}"/>
                </a:ext>
              </a:extLst>
            </p:cNvPr>
            <p:cNvSpPr/>
            <p:nvPr/>
          </p:nvSpPr>
          <p:spPr>
            <a:xfrm>
              <a:off x="6786734" y="586571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513;p33">
              <a:extLst>
                <a:ext uri="{FF2B5EF4-FFF2-40B4-BE49-F238E27FC236}">
                  <a16:creationId xmlns:a16="http://schemas.microsoft.com/office/drawing/2014/main" id="{9C68C100-51EF-4013-8617-CB7DC1874756}"/>
                </a:ext>
              </a:extLst>
            </p:cNvPr>
            <p:cNvSpPr/>
            <p:nvPr/>
          </p:nvSpPr>
          <p:spPr>
            <a:xfrm>
              <a:off x="5895688" y="58657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514;p33">
              <a:extLst>
                <a:ext uri="{FF2B5EF4-FFF2-40B4-BE49-F238E27FC236}">
                  <a16:creationId xmlns:a16="http://schemas.microsoft.com/office/drawing/2014/main" id="{E56D596C-D311-4DDF-8AA1-CC78D6FF3AFC}"/>
                </a:ext>
              </a:extLst>
            </p:cNvPr>
            <p:cNvSpPr/>
            <p:nvPr/>
          </p:nvSpPr>
          <p:spPr>
            <a:xfrm>
              <a:off x="6335992" y="58657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515;p33">
              <a:extLst>
                <a:ext uri="{FF2B5EF4-FFF2-40B4-BE49-F238E27FC236}">
                  <a16:creationId xmlns:a16="http://schemas.microsoft.com/office/drawing/2014/main" id="{F8A8ED2B-E168-4693-A85F-6D054207FC0F}"/>
                </a:ext>
              </a:extLst>
            </p:cNvPr>
            <p:cNvSpPr/>
            <p:nvPr/>
          </p:nvSpPr>
          <p:spPr>
            <a:xfrm>
              <a:off x="8103579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516;p33">
              <a:extLst>
                <a:ext uri="{FF2B5EF4-FFF2-40B4-BE49-F238E27FC236}">
                  <a16:creationId xmlns:a16="http://schemas.microsoft.com/office/drawing/2014/main" id="{C7297010-7543-4868-B650-DAD345A7C4A6}"/>
                </a:ext>
              </a:extLst>
            </p:cNvPr>
            <p:cNvSpPr/>
            <p:nvPr/>
          </p:nvSpPr>
          <p:spPr>
            <a:xfrm>
              <a:off x="8543883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517;p33">
              <a:extLst>
                <a:ext uri="{FF2B5EF4-FFF2-40B4-BE49-F238E27FC236}">
                  <a16:creationId xmlns:a16="http://schemas.microsoft.com/office/drawing/2014/main" id="{DAFF13A3-B2C3-470C-A7CC-0101FFFA4B38}"/>
                </a:ext>
              </a:extLst>
            </p:cNvPr>
            <p:cNvSpPr/>
            <p:nvPr/>
          </p:nvSpPr>
          <p:spPr>
            <a:xfrm>
              <a:off x="5063291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518;p33">
              <a:extLst>
                <a:ext uri="{FF2B5EF4-FFF2-40B4-BE49-F238E27FC236}">
                  <a16:creationId xmlns:a16="http://schemas.microsoft.com/office/drawing/2014/main" id="{1B4187BC-7BF8-4F6C-B4A9-171A3CD67F48}"/>
                </a:ext>
              </a:extLst>
            </p:cNvPr>
            <p:cNvSpPr/>
            <p:nvPr/>
          </p:nvSpPr>
          <p:spPr>
            <a:xfrm>
              <a:off x="5503596" y="58504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519;p33">
              <a:extLst>
                <a:ext uri="{FF2B5EF4-FFF2-40B4-BE49-F238E27FC236}">
                  <a16:creationId xmlns:a16="http://schemas.microsoft.com/office/drawing/2014/main" id="{E551B87F-32E1-4075-8AFF-5618D559E378}"/>
                </a:ext>
              </a:extLst>
            </p:cNvPr>
            <p:cNvSpPr/>
            <p:nvPr/>
          </p:nvSpPr>
          <p:spPr>
            <a:xfrm>
              <a:off x="3283957" y="58543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520;p33">
              <a:extLst>
                <a:ext uri="{FF2B5EF4-FFF2-40B4-BE49-F238E27FC236}">
                  <a16:creationId xmlns:a16="http://schemas.microsoft.com/office/drawing/2014/main" id="{61999CFE-61E3-4F45-ACB7-90379EB1276B}"/>
                </a:ext>
              </a:extLst>
            </p:cNvPr>
            <p:cNvSpPr/>
            <p:nvPr/>
          </p:nvSpPr>
          <p:spPr>
            <a:xfrm>
              <a:off x="3724262" y="58543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521;p33">
              <a:extLst>
                <a:ext uri="{FF2B5EF4-FFF2-40B4-BE49-F238E27FC236}">
                  <a16:creationId xmlns:a16="http://schemas.microsoft.com/office/drawing/2014/main" id="{CA9E012E-ACB2-4B9A-BA98-CABD75095357}"/>
                </a:ext>
              </a:extLst>
            </p:cNvPr>
            <p:cNvSpPr/>
            <p:nvPr/>
          </p:nvSpPr>
          <p:spPr>
            <a:xfrm>
              <a:off x="4164566" y="58543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522;p33">
              <a:extLst>
                <a:ext uri="{FF2B5EF4-FFF2-40B4-BE49-F238E27FC236}">
                  <a16:creationId xmlns:a16="http://schemas.microsoft.com/office/drawing/2014/main" id="{1313B865-44DF-497F-9DD3-88C38910E694}"/>
                </a:ext>
              </a:extLst>
            </p:cNvPr>
            <p:cNvSpPr/>
            <p:nvPr/>
          </p:nvSpPr>
          <p:spPr>
            <a:xfrm>
              <a:off x="4604870" y="58543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527;p33">
              <a:extLst>
                <a:ext uri="{FF2B5EF4-FFF2-40B4-BE49-F238E27FC236}">
                  <a16:creationId xmlns:a16="http://schemas.microsoft.com/office/drawing/2014/main" id="{DA8AC9B7-3F5B-4A8F-A950-D4F7D0CC74EF}"/>
                </a:ext>
              </a:extLst>
            </p:cNvPr>
            <p:cNvSpPr/>
            <p:nvPr/>
          </p:nvSpPr>
          <p:spPr>
            <a:xfrm>
              <a:off x="2741847" y="58063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528;p33">
              <a:extLst>
                <a:ext uri="{FF2B5EF4-FFF2-40B4-BE49-F238E27FC236}">
                  <a16:creationId xmlns:a16="http://schemas.microsoft.com/office/drawing/2014/main" id="{90D01C3A-0E30-4770-A700-B17D9718D712}"/>
                </a:ext>
              </a:extLst>
            </p:cNvPr>
            <p:cNvSpPr/>
            <p:nvPr/>
          </p:nvSpPr>
          <p:spPr>
            <a:xfrm>
              <a:off x="2305610" y="58216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556;p33">
              <a:extLst>
                <a:ext uri="{FF2B5EF4-FFF2-40B4-BE49-F238E27FC236}">
                  <a16:creationId xmlns:a16="http://schemas.microsoft.com/office/drawing/2014/main" id="{577750CF-3700-4D67-9234-7323BD028894}"/>
                </a:ext>
              </a:extLst>
            </p:cNvPr>
            <p:cNvSpPr/>
            <p:nvPr/>
          </p:nvSpPr>
          <p:spPr>
            <a:xfrm>
              <a:off x="5021448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557;p33">
              <a:extLst>
                <a:ext uri="{FF2B5EF4-FFF2-40B4-BE49-F238E27FC236}">
                  <a16:creationId xmlns:a16="http://schemas.microsoft.com/office/drawing/2014/main" id="{A3DE984F-72CC-48A8-A1E5-BF064723C4B7}"/>
                </a:ext>
              </a:extLst>
            </p:cNvPr>
            <p:cNvSpPr/>
            <p:nvPr/>
          </p:nvSpPr>
          <p:spPr>
            <a:xfrm>
              <a:off x="5461752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558;p33">
              <a:extLst>
                <a:ext uri="{FF2B5EF4-FFF2-40B4-BE49-F238E27FC236}">
                  <a16:creationId xmlns:a16="http://schemas.microsoft.com/office/drawing/2014/main" id="{8135A058-EF57-4DE3-A7AD-30252F463ECA}"/>
                </a:ext>
              </a:extLst>
            </p:cNvPr>
            <p:cNvSpPr/>
            <p:nvPr/>
          </p:nvSpPr>
          <p:spPr>
            <a:xfrm>
              <a:off x="4585211" y="597579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559;p33">
              <a:extLst>
                <a:ext uri="{FF2B5EF4-FFF2-40B4-BE49-F238E27FC236}">
                  <a16:creationId xmlns:a16="http://schemas.microsoft.com/office/drawing/2014/main" id="{6E8908BA-F5C5-4709-9517-1C746430E86C}"/>
                </a:ext>
              </a:extLst>
            </p:cNvPr>
            <p:cNvSpPr/>
            <p:nvPr/>
          </p:nvSpPr>
          <p:spPr>
            <a:xfrm>
              <a:off x="3694165" y="59758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560;p33">
              <a:extLst>
                <a:ext uri="{FF2B5EF4-FFF2-40B4-BE49-F238E27FC236}">
                  <a16:creationId xmlns:a16="http://schemas.microsoft.com/office/drawing/2014/main" id="{5C6ABF8C-D9C5-43A8-B834-E408AC56B224}"/>
                </a:ext>
              </a:extLst>
            </p:cNvPr>
            <p:cNvSpPr/>
            <p:nvPr/>
          </p:nvSpPr>
          <p:spPr>
            <a:xfrm>
              <a:off x="4134470" y="59758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561;p33">
              <a:extLst>
                <a:ext uri="{FF2B5EF4-FFF2-40B4-BE49-F238E27FC236}">
                  <a16:creationId xmlns:a16="http://schemas.microsoft.com/office/drawing/2014/main" id="{5CB369F0-4630-48FC-9183-15FBFEFF61BF}"/>
                </a:ext>
              </a:extLst>
            </p:cNvPr>
            <p:cNvSpPr/>
            <p:nvPr/>
          </p:nvSpPr>
          <p:spPr>
            <a:xfrm>
              <a:off x="5902057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562;p33">
              <a:extLst>
                <a:ext uri="{FF2B5EF4-FFF2-40B4-BE49-F238E27FC236}">
                  <a16:creationId xmlns:a16="http://schemas.microsoft.com/office/drawing/2014/main" id="{64148ABF-CDD5-4C4F-A275-A4151049639C}"/>
                </a:ext>
              </a:extLst>
            </p:cNvPr>
            <p:cNvSpPr/>
            <p:nvPr/>
          </p:nvSpPr>
          <p:spPr>
            <a:xfrm>
              <a:off x="6342361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563;p33">
              <a:extLst>
                <a:ext uri="{FF2B5EF4-FFF2-40B4-BE49-F238E27FC236}">
                  <a16:creationId xmlns:a16="http://schemas.microsoft.com/office/drawing/2014/main" id="{6E8DC303-0644-4467-98FE-5CB1E6F05221}"/>
                </a:ext>
              </a:extLst>
            </p:cNvPr>
            <p:cNvSpPr/>
            <p:nvPr/>
          </p:nvSpPr>
          <p:spPr>
            <a:xfrm>
              <a:off x="2861769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564;p33">
              <a:extLst>
                <a:ext uri="{FF2B5EF4-FFF2-40B4-BE49-F238E27FC236}">
                  <a16:creationId xmlns:a16="http://schemas.microsoft.com/office/drawing/2014/main" id="{4F24569F-582E-4C46-AFE6-510C496BA39C}"/>
                </a:ext>
              </a:extLst>
            </p:cNvPr>
            <p:cNvSpPr/>
            <p:nvPr/>
          </p:nvSpPr>
          <p:spPr>
            <a:xfrm>
              <a:off x="3302073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568;p33">
              <a:extLst>
                <a:ext uri="{FF2B5EF4-FFF2-40B4-BE49-F238E27FC236}">
                  <a16:creationId xmlns:a16="http://schemas.microsoft.com/office/drawing/2014/main" id="{7E6A1460-A8DB-492B-82CC-78076B4F703A}"/>
                </a:ext>
              </a:extLst>
            </p:cNvPr>
            <p:cNvSpPr/>
            <p:nvPr/>
          </p:nvSpPr>
          <p:spPr>
            <a:xfrm>
              <a:off x="2403348" y="59644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579;p33">
              <a:extLst>
                <a:ext uri="{FF2B5EF4-FFF2-40B4-BE49-F238E27FC236}">
                  <a16:creationId xmlns:a16="http://schemas.microsoft.com/office/drawing/2014/main" id="{8DD22BA9-5A42-465D-A5D3-5AE999E6B40B}"/>
                </a:ext>
              </a:extLst>
            </p:cNvPr>
            <p:cNvSpPr/>
            <p:nvPr/>
          </p:nvSpPr>
          <p:spPr>
            <a:xfrm>
              <a:off x="4801296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580;p33">
              <a:extLst>
                <a:ext uri="{FF2B5EF4-FFF2-40B4-BE49-F238E27FC236}">
                  <a16:creationId xmlns:a16="http://schemas.microsoft.com/office/drawing/2014/main" id="{9DD6A3D3-BC3C-4795-B392-199105C49EE6}"/>
                </a:ext>
              </a:extLst>
            </p:cNvPr>
            <p:cNvSpPr/>
            <p:nvPr/>
          </p:nvSpPr>
          <p:spPr>
            <a:xfrm>
              <a:off x="5241600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581;p33">
              <a:extLst>
                <a:ext uri="{FF2B5EF4-FFF2-40B4-BE49-F238E27FC236}">
                  <a16:creationId xmlns:a16="http://schemas.microsoft.com/office/drawing/2014/main" id="{CE876928-535D-4B4B-BE5D-69CAED5D5710}"/>
                </a:ext>
              </a:extLst>
            </p:cNvPr>
            <p:cNvSpPr/>
            <p:nvPr/>
          </p:nvSpPr>
          <p:spPr>
            <a:xfrm>
              <a:off x="4365059" y="597579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582;p33">
              <a:extLst>
                <a:ext uri="{FF2B5EF4-FFF2-40B4-BE49-F238E27FC236}">
                  <a16:creationId xmlns:a16="http://schemas.microsoft.com/office/drawing/2014/main" id="{2E77DE51-7511-436F-BE44-00311CC706BE}"/>
                </a:ext>
              </a:extLst>
            </p:cNvPr>
            <p:cNvSpPr/>
            <p:nvPr/>
          </p:nvSpPr>
          <p:spPr>
            <a:xfrm>
              <a:off x="3474013" y="59758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583;p33">
              <a:extLst>
                <a:ext uri="{FF2B5EF4-FFF2-40B4-BE49-F238E27FC236}">
                  <a16:creationId xmlns:a16="http://schemas.microsoft.com/office/drawing/2014/main" id="{A2978495-3E89-44EA-88B1-0E3E8120345C}"/>
                </a:ext>
              </a:extLst>
            </p:cNvPr>
            <p:cNvSpPr/>
            <p:nvPr/>
          </p:nvSpPr>
          <p:spPr>
            <a:xfrm>
              <a:off x="3914318" y="59758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584;p33">
              <a:extLst>
                <a:ext uri="{FF2B5EF4-FFF2-40B4-BE49-F238E27FC236}">
                  <a16:creationId xmlns:a16="http://schemas.microsoft.com/office/drawing/2014/main" id="{A2C3B681-CEB9-4F99-9B69-3FCD4C50BFA0}"/>
                </a:ext>
              </a:extLst>
            </p:cNvPr>
            <p:cNvSpPr/>
            <p:nvPr/>
          </p:nvSpPr>
          <p:spPr>
            <a:xfrm>
              <a:off x="5681905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585;p33">
              <a:extLst>
                <a:ext uri="{FF2B5EF4-FFF2-40B4-BE49-F238E27FC236}">
                  <a16:creationId xmlns:a16="http://schemas.microsoft.com/office/drawing/2014/main" id="{99DD8090-C0F2-4EA6-BE69-5B466D95FB9D}"/>
                </a:ext>
              </a:extLst>
            </p:cNvPr>
            <p:cNvSpPr/>
            <p:nvPr/>
          </p:nvSpPr>
          <p:spPr>
            <a:xfrm>
              <a:off x="6122209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586;p33">
              <a:extLst>
                <a:ext uri="{FF2B5EF4-FFF2-40B4-BE49-F238E27FC236}">
                  <a16:creationId xmlns:a16="http://schemas.microsoft.com/office/drawing/2014/main" id="{0D6FCF4D-539E-4760-81EF-2F7BA5867943}"/>
                </a:ext>
              </a:extLst>
            </p:cNvPr>
            <p:cNvSpPr/>
            <p:nvPr/>
          </p:nvSpPr>
          <p:spPr>
            <a:xfrm>
              <a:off x="2641617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587;p33">
              <a:extLst>
                <a:ext uri="{FF2B5EF4-FFF2-40B4-BE49-F238E27FC236}">
                  <a16:creationId xmlns:a16="http://schemas.microsoft.com/office/drawing/2014/main" id="{2BB8D249-776F-411B-B7D5-A00380AF6E80}"/>
                </a:ext>
              </a:extLst>
            </p:cNvPr>
            <p:cNvSpPr/>
            <p:nvPr/>
          </p:nvSpPr>
          <p:spPr>
            <a:xfrm>
              <a:off x="3081921" y="59604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591;p33">
              <a:extLst>
                <a:ext uri="{FF2B5EF4-FFF2-40B4-BE49-F238E27FC236}">
                  <a16:creationId xmlns:a16="http://schemas.microsoft.com/office/drawing/2014/main" id="{26A91758-245E-496A-B775-33061F809370}"/>
                </a:ext>
              </a:extLst>
            </p:cNvPr>
            <p:cNvSpPr/>
            <p:nvPr/>
          </p:nvSpPr>
          <p:spPr>
            <a:xfrm>
              <a:off x="2183196" y="59644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601;p33">
              <a:extLst>
                <a:ext uri="{FF2B5EF4-FFF2-40B4-BE49-F238E27FC236}">
                  <a16:creationId xmlns:a16="http://schemas.microsoft.com/office/drawing/2014/main" id="{5F2736D7-3188-450E-BC10-8F33BF13FBDC}"/>
                </a:ext>
              </a:extLst>
            </p:cNvPr>
            <p:cNvSpPr/>
            <p:nvPr/>
          </p:nvSpPr>
          <p:spPr>
            <a:xfrm>
              <a:off x="7663275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602;p33">
              <a:extLst>
                <a:ext uri="{FF2B5EF4-FFF2-40B4-BE49-F238E27FC236}">
                  <a16:creationId xmlns:a16="http://schemas.microsoft.com/office/drawing/2014/main" id="{5C5202BC-82B7-4B59-A4BC-2025BDA48BB0}"/>
                </a:ext>
              </a:extLst>
            </p:cNvPr>
            <p:cNvSpPr/>
            <p:nvPr/>
          </p:nvSpPr>
          <p:spPr>
            <a:xfrm>
              <a:off x="8103579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604;p33">
              <a:extLst>
                <a:ext uri="{FF2B5EF4-FFF2-40B4-BE49-F238E27FC236}">
                  <a16:creationId xmlns:a16="http://schemas.microsoft.com/office/drawing/2014/main" id="{0F08B9C3-B059-4DCF-A4F8-A672FDF908EF}"/>
                </a:ext>
              </a:extLst>
            </p:cNvPr>
            <p:cNvSpPr/>
            <p:nvPr/>
          </p:nvSpPr>
          <p:spPr>
            <a:xfrm>
              <a:off x="6335992" y="60858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605;p33">
              <a:extLst>
                <a:ext uri="{FF2B5EF4-FFF2-40B4-BE49-F238E27FC236}">
                  <a16:creationId xmlns:a16="http://schemas.microsoft.com/office/drawing/2014/main" id="{E968F3C5-1AD5-4985-BE7C-042BAF787517}"/>
                </a:ext>
              </a:extLst>
            </p:cNvPr>
            <p:cNvSpPr/>
            <p:nvPr/>
          </p:nvSpPr>
          <p:spPr>
            <a:xfrm>
              <a:off x="6776297" y="60858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606;p33">
              <a:extLst>
                <a:ext uri="{FF2B5EF4-FFF2-40B4-BE49-F238E27FC236}">
                  <a16:creationId xmlns:a16="http://schemas.microsoft.com/office/drawing/2014/main" id="{7A8276D0-BE9D-411D-BCD0-D7B3270FBFA5}"/>
                </a:ext>
              </a:extLst>
            </p:cNvPr>
            <p:cNvSpPr/>
            <p:nvPr/>
          </p:nvSpPr>
          <p:spPr>
            <a:xfrm>
              <a:off x="8543883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607;p33">
              <a:extLst>
                <a:ext uri="{FF2B5EF4-FFF2-40B4-BE49-F238E27FC236}">
                  <a16:creationId xmlns:a16="http://schemas.microsoft.com/office/drawing/2014/main" id="{91785DEB-35EB-4261-98BD-63F5518B4FF6}"/>
                </a:ext>
              </a:extLst>
            </p:cNvPr>
            <p:cNvSpPr/>
            <p:nvPr/>
          </p:nvSpPr>
          <p:spPr>
            <a:xfrm>
              <a:off x="8984188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608;p33">
              <a:extLst>
                <a:ext uri="{FF2B5EF4-FFF2-40B4-BE49-F238E27FC236}">
                  <a16:creationId xmlns:a16="http://schemas.microsoft.com/office/drawing/2014/main" id="{4ABA33F1-B686-4353-9479-401C544A7B7F}"/>
                </a:ext>
              </a:extLst>
            </p:cNvPr>
            <p:cNvSpPr/>
            <p:nvPr/>
          </p:nvSpPr>
          <p:spPr>
            <a:xfrm>
              <a:off x="5503596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609;p33">
              <a:extLst>
                <a:ext uri="{FF2B5EF4-FFF2-40B4-BE49-F238E27FC236}">
                  <a16:creationId xmlns:a16="http://schemas.microsoft.com/office/drawing/2014/main" id="{C6203F67-5467-44FF-A0DD-49F705AE0343}"/>
                </a:ext>
              </a:extLst>
            </p:cNvPr>
            <p:cNvSpPr/>
            <p:nvPr/>
          </p:nvSpPr>
          <p:spPr>
            <a:xfrm>
              <a:off x="5943900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610;p33">
              <a:extLst>
                <a:ext uri="{FF2B5EF4-FFF2-40B4-BE49-F238E27FC236}">
                  <a16:creationId xmlns:a16="http://schemas.microsoft.com/office/drawing/2014/main" id="{8EE36C9B-103B-440D-8C6D-B0B870F557E9}"/>
                </a:ext>
              </a:extLst>
            </p:cNvPr>
            <p:cNvSpPr/>
            <p:nvPr/>
          </p:nvSpPr>
          <p:spPr>
            <a:xfrm>
              <a:off x="3724262" y="60745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611;p33">
              <a:extLst>
                <a:ext uri="{FF2B5EF4-FFF2-40B4-BE49-F238E27FC236}">
                  <a16:creationId xmlns:a16="http://schemas.microsoft.com/office/drawing/2014/main" id="{7ADF4383-3173-464A-ACB5-F22F4164E7E5}"/>
                </a:ext>
              </a:extLst>
            </p:cNvPr>
            <p:cNvSpPr/>
            <p:nvPr/>
          </p:nvSpPr>
          <p:spPr>
            <a:xfrm>
              <a:off x="4164566" y="60745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612;p33">
              <a:extLst>
                <a:ext uri="{FF2B5EF4-FFF2-40B4-BE49-F238E27FC236}">
                  <a16:creationId xmlns:a16="http://schemas.microsoft.com/office/drawing/2014/main" id="{6C19CC0D-0426-4C4C-9D5C-1F56CDE47F1C}"/>
                </a:ext>
              </a:extLst>
            </p:cNvPr>
            <p:cNvSpPr/>
            <p:nvPr/>
          </p:nvSpPr>
          <p:spPr>
            <a:xfrm>
              <a:off x="4604870" y="60745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613;p33">
              <a:extLst>
                <a:ext uri="{FF2B5EF4-FFF2-40B4-BE49-F238E27FC236}">
                  <a16:creationId xmlns:a16="http://schemas.microsoft.com/office/drawing/2014/main" id="{86DBE468-28A6-4A22-A084-42E648B9C47A}"/>
                </a:ext>
              </a:extLst>
            </p:cNvPr>
            <p:cNvSpPr/>
            <p:nvPr/>
          </p:nvSpPr>
          <p:spPr>
            <a:xfrm>
              <a:off x="5045175" y="60745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617;p33">
              <a:extLst>
                <a:ext uri="{FF2B5EF4-FFF2-40B4-BE49-F238E27FC236}">
                  <a16:creationId xmlns:a16="http://schemas.microsoft.com/office/drawing/2014/main" id="{68230CC8-008A-4904-B693-DDE837853AA5}"/>
                </a:ext>
              </a:extLst>
            </p:cNvPr>
            <p:cNvSpPr/>
            <p:nvPr/>
          </p:nvSpPr>
          <p:spPr>
            <a:xfrm>
              <a:off x="2203781" y="60897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618;p33">
              <a:extLst>
                <a:ext uri="{FF2B5EF4-FFF2-40B4-BE49-F238E27FC236}">
                  <a16:creationId xmlns:a16="http://schemas.microsoft.com/office/drawing/2014/main" id="{C21B9918-17E7-48E4-937F-C2E9441163C3}"/>
                </a:ext>
              </a:extLst>
            </p:cNvPr>
            <p:cNvSpPr/>
            <p:nvPr/>
          </p:nvSpPr>
          <p:spPr>
            <a:xfrm>
              <a:off x="3182151" y="60264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619;p33">
              <a:extLst>
                <a:ext uri="{FF2B5EF4-FFF2-40B4-BE49-F238E27FC236}">
                  <a16:creationId xmlns:a16="http://schemas.microsoft.com/office/drawing/2014/main" id="{83142892-7203-4692-8F1F-FF0810750F81}"/>
                </a:ext>
              </a:extLst>
            </p:cNvPr>
            <p:cNvSpPr/>
            <p:nvPr/>
          </p:nvSpPr>
          <p:spPr>
            <a:xfrm>
              <a:off x="2745915" y="60417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624;p33">
              <a:extLst>
                <a:ext uri="{FF2B5EF4-FFF2-40B4-BE49-F238E27FC236}">
                  <a16:creationId xmlns:a16="http://schemas.microsoft.com/office/drawing/2014/main" id="{667AEE9F-568B-47C9-B06C-9726A5C786F3}"/>
                </a:ext>
              </a:extLst>
            </p:cNvPr>
            <p:cNvSpPr/>
            <p:nvPr/>
          </p:nvSpPr>
          <p:spPr>
            <a:xfrm>
              <a:off x="7443122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625;p33">
              <a:extLst>
                <a:ext uri="{FF2B5EF4-FFF2-40B4-BE49-F238E27FC236}">
                  <a16:creationId xmlns:a16="http://schemas.microsoft.com/office/drawing/2014/main" id="{FF89F6BF-09B8-48F5-BA10-83F4FE6DFE9F}"/>
                </a:ext>
              </a:extLst>
            </p:cNvPr>
            <p:cNvSpPr/>
            <p:nvPr/>
          </p:nvSpPr>
          <p:spPr>
            <a:xfrm>
              <a:off x="7883427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626;p33">
              <a:extLst>
                <a:ext uri="{FF2B5EF4-FFF2-40B4-BE49-F238E27FC236}">
                  <a16:creationId xmlns:a16="http://schemas.microsoft.com/office/drawing/2014/main" id="{D61C9461-84D7-4D6B-85A4-6D45E19241BF}"/>
                </a:ext>
              </a:extLst>
            </p:cNvPr>
            <p:cNvSpPr/>
            <p:nvPr/>
          </p:nvSpPr>
          <p:spPr>
            <a:xfrm>
              <a:off x="7006886" y="608587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627;p33">
              <a:extLst>
                <a:ext uri="{FF2B5EF4-FFF2-40B4-BE49-F238E27FC236}">
                  <a16:creationId xmlns:a16="http://schemas.microsoft.com/office/drawing/2014/main" id="{2D07AAD1-CC57-4C41-A33E-2F97EDFC646A}"/>
                </a:ext>
              </a:extLst>
            </p:cNvPr>
            <p:cNvSpPr/>
            <p:nvPr/>
          </p:nvSpPr>
          <p:spPr>
            <a:xfrm>
              <a:off x="6115840" y="60858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628;p33">
              <a:extLst>
                <a:ext uri="{FF2B5EF4-FFF2-40B4-BE49-F238E27FC236}">
                  <a16:creationId xmlns:a16="http://schemas.microsoft.com/office/drawing/2014/main" id="{4A55F13E-2BA0-4621-A5B6-EEB9823E54C3}"/>
                </a:ext>
              </a:extLst>
            </p:cNvPr>
            <p:cNvSpPr/>
            <p:nvPr/>
          </p:nvSpPr>
          <p:spPr>
            <a:xfrm>
              <a:off x="6556144" y="60858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629;p33">
              <a:extLst>
                <a:ext uri="{FF2B5EF4-FFF2-40B4-BE49-F238E27FC236}">
                  <a16:creationId xmlns:a16="http://schemas.microsoft.com/office/drawing/2014/main" id="{7D8F86BE-7B8B-41C7-A269-2AC3E3ABE4E4}"/>
                </a:ext>
              </a:extLst>
            </p:cNvPr>
            <p:cNvSpPr/>
            <p:nvPr/>
          </p:nvSpPr>
          <p:spPr>
            <a:xfrm>
              <a:off x="8323731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630;p33">
              <a:extLst>
                <a:ext uri="{FF2B5EF4-FFF2-40B4-BE49-F238E27FC236}">
                  <a16:creationId xmlns:a16="http://schemas.microsoft.com/office/drawing/2014/main" id="{AE2451E3-4F2D-4481-860F-6A23F4A1FE4D}"/>
                </a:ext>
              </a:extLst>
            </p:cNvPr>
            <p:cNvSpPr/>
            <p:nvPr/>
          </p:nvSpPr>
          <p:spPr>
            <a:xfrm>
              <a:off x="8764036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631;p33">
              <a:extLst>
                <a:ext uri="{FF2B5EF4-FFF2-40B4-BE49-F238E27FC236}">
                  <a16:creationId xmlns:a16="http://schemas.microsoft.com/office/drawing/2014/main" id="{27367289-D775-490B-A454-3516B65B0D0D}"/>
                </a:ext>
              </a:extLst>
            </p:cNvPr>
            <p:cNvSpPr/>
            <p:nvPr/>
          </p:nvSpPr>
          <p:spPr>
            <a:xfrm>
              <a:off x="5283443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632;p33">
              <a:extLst>
                <a:ext uri="{FF2B5EF4-FFF2-40B4-BE49-F238E27FC236}">
                  <a16:creationId xmlns:a16="http://schemas.microsoft.com/office/drawing/2014/main" id="{71E63B41-3FEE-47F3-BD35-CA6ED4C4BB36}"/>
                </a:ext>
              </a:extLst>
            </p:cNvPr>
            <p:cNvSpPr/>
            <p:nvPr/>
          </p:nvSpPr>
          <p:spPr>
            <a:xfrm>
              <a:off x="5723748" y="60705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633;p33">
              <a:extLst>
                <a:ext uri="{FF2B5EF4-FFF2-40B4-BE49-F238E27FC236}">
                  <a16:creationId xmlns:a16="http://schemas.microsoft.com/office/drawing/2014/main" id="{D95E2808-A9DF-43C7-B8F1-580FEAB2944C}"/>
                </a:ext>
              </a:extLst>
            </p:cNvPr>
            <p:cNvSpPr/>
            <p:nvPr/>
          </p:nvSpPr>
          <p:spPr>
            <a:xfrm>
              <a:off x="3504109" y="60745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634;p33">
              <a:extLst>
                <a:ext uri="{FF2B5EF4-FFF2-40B4-BE49-F238E27FC236}">
                  <a16:creationId xmlns:a16="http://schemas.microsoft.com/office/drawing/2014/main" id="{5E9E48D1-FC51-475A-B23D-83A567CEE2CA}"/>
                </a:ext>
              </a:extLst>
            </p:cNvPr>
            <p:cNvSpPr/>
            <p:nvPr/>
          </p:nvSpPr>
          <p:spPr>
            <a:xfrm>
              <a:off x="3944414" y="60745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635;p33">
              <a:extLst>
                <a:ext uri="{FF2B5EF4-FFF2-40B4-BE49-F238E27FC236}">
                  <a16:creationId xmlns:a16="http://schemas.microsoft.com/office/drawing/2014/main" id="{35F1056E-DBEA-4F82-85F9-366B158DBF81}"/>
                </a:ext>
              </a:extLst>
            </p:cNvPr>
            <p:cNvSpPr/>
            <p:nvPr/>
          </p:nvSpPr>
          <p:spPr>
            <a:xfrm>
              <a:off x="4384718" y="60745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636;p33">
              <a:extLst>
                <a:ext uri="{FF2B5EF4-FFF2-40B4-BE49-F238E27FC236}">
                  <a16:creationId xmlns:a16="http://schemas.microsoft.com/office/drawing/2014/main" id="{6D58CB6A-1924-49DE-90B3-3202C1D118D8}"/>
                </a:ext>
              </a:extLst>
            </p:cNvPr>
            <p:cNvSpPr/>
            <p:nvPr/>
          </p:nvSpPr>
          <p:spPr>
            <a:xfrm>
              <a:off x="4825023" y="60745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641;p33">
              <a:extLst>
                <a:ext uri="{FF2B5EF4-FFF2-40B4-BE49-F238E27FC236}">
                  <a16:creationId xmlns:a16="http://schemas.microsoft.com/office/drawing/2014/main" id="{D111FCB7-FF64-4472-BF06-23B37E0C3545}"/>
                </a:ext>
              </a:extLst>
            </p:cNvPr>
            <p:cNvSpPr/>
            <p:nvPr/>
          </p:nvSpPr>
          <p:spPr>
            <a:xfrm>
              <a:off x="2961999" y="60264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642;p33">
              <a:extLst>
                <a:ext uri="{FF2B5EF4-FFF2-40B4-BE49-F238E27FC236}">
                  <a16:creationId xmlns:a16="http://schemas.microsoft.com/office/drawing/2014/main" id="{0A6E512A-0181-4CDF-B32C-EB6138242862}"/>
                </a:ext>
              </a:extLst>
            </p:cNvPr>
            <p:cNvSpPr/>
            <p:nvPr/>
          </p:nvSpPr>
          <p:spPr>
            <a:xfrm>
              <a:off x="2525762" y="60417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748;p33">
              <a:extLst>
                <a:ext uri="{FF2B5EF4-FFF2-40B4-BE49-F238E27FC236}">
                  <a16:creationId xmlns:a16="http://schemas.microsoft.com/office/drawing/2014/main" id="{D7A697C3-85C8-4318-A894-6F16E1162265}"/>
                </a:ext>
              </a:extLst>
            </p:cNvPr>
            <p:cNvSpPr/>
            <p:nvPr/>
          </p:nvSpPr>
          <p:spPr>
            <a:xfrm>
              <a:off x="1615863" y="56469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749;p33">
              <a:extLst>
                <a:ext uri="{FF2B5EF4-FFF2-40B4-BE49-F238E27FC236}">
                  <a16:creationId xmlns:a16="http://schemas.microsoft.com/office/drawing/2014/main" id="{449F9F79-9E70-4574-BEA6-539D36E540D0}"/>
                </a:ext>
              </a:extLst>
            </p:cNvPr>
            <p:cNvSpPr/>
            <p:nvPr/>
          </p:nvSpPr>
          <p:spPr>
            <a:xfrm>
              <a:off x="2056168" y="56469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755;p33">
              <a:extLst>
                <a:ext uri="{FF2B5EF4-FFF2-40B4-BE49-F238E27FC236}">
                  <a16:creationId xmlns:a16="http://schemas.microsoft.com/office/drawing/2014/main" id="{3545AED8-8BFD-4ECA-81BD-FC3B4BA4A6A3}"/>
                </a:ext>
              </a:extLst>
            </p:cNvPr>
            <p:cNvSpPr/>
            <p:nvPr/>
          </p:nvSpPr>
          <p:spPr>
            <a:xfrm>
              <a:off x="95383" y="5662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756;p33">
              <a:extLst>
                <a:ext uri="{FF2B5EF4-FFF2-40B4-BE49-F238E27FC236}">
                  <a16:creationId xmlns:a16="http://schemas.microsoft.com/office/drawing/2014/main" id="{4B6FCB5B-DD71-4E20-A593-28A561230F69}"/>
                </a:ext>
              </a:extLst>
            </p:cNvPr>
            <p:cNvSpPr/>
            <p:nvPr/>
          </p:nvSpPr>
          <p:spPr>
            <a:xfrm>
              <a:off x="1073753" y="55989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757;p33">
              <a:extLst>
                <a:ext uri="{FF2B5EF4-FFF2-40B4-BE49-F238E27FC236}">
                  <a16:creationId xmlns:a16="http://schemas.microsoft.com/office/drawing/2014/main" id="{E65D3F0E-64FF-45E6-BA06-CBD9B680A83A}"/>
                </a:ext>
              </a:extLst>
            </p:cNvPr>
            <p:cNvSpPr/>
            <p:nvPr/>
          </p:nvSpPr>
          <p:spPr>
            <a:xfrm>
              <a:off x="637516" y="5614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771;p33">
              <a:extLst>
                <a:ext uri="{FF2B5EF4-FFF2-40B4-BE49-F238E27FC236}">
                  <a16:creationId xmlns:a16="http://schemas.microsoft.com/office/drawing/2014/main" id="{D4BCE57D-F210-4767-8A14-465BBE506F02}"/>
                </a:ext>
              </a:extLst>
            </p:cNvPr>
            <p:cNvSpPr/>
            <p:nvPr/>
          </p:nvSpPr>
          <p:spPr>
            <a:xfrm>
              <a:off x="1395711" y="56469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772;p33">
              <a:extLst>
                <a:ext uri="{FF2B5EF4-FFF2-40B4-BE49-F238E27FC236}">
                  <a16:creationId xmlns:a16="http://schemas.microsoft.com/office/drawing/2014/main" id="{384BEBC5-60CD-4952-8B80-131D4C0B2570}"/>
                </a:ext>
              </a:extLst>
            </p:cNvPr>
            <p:cNvSpPr/>
            <p:nvPr/>
          </p:nvSpPr>
          <p:spPr>
            <a:xfrm>
              <a:off x="1836015" y="56469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778;p33">
              <a:extLst>
                <a:ext uri="{FF2B5EF4-FFF2-40B4-BE49-F238E27FC236}">
                  <a16:creationId xmlns:a16="http://schemas.microsoft.com/office/drawing/2014/main" id="{6A64D0AB-C83F-498F-A073-BB2E8CB1E94E}"/>
                </a:ext>
              </a:extLst>
            </p:cNvPr>
            <p:cNvSpPr/>
            <p:nvPr/>
          </p:nvSpPr>
          <p:spPr>
            <a:xfrm>
              <a:off x="-124769" y="5662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779;p33">
              <a:extLst>
                <a:ext uri="{FF2B5EF4-FFF2-40B4-BE49-F238E27FC236}">
                  <a16:creationId xmlns:a16="http://schemas.microsoft.com/office/drawing/2014/main" id="{01D80E1E-2A02-4193-BAE3-B88FCC6EA4A9}"/>
                </a:ext>
              </a:extLst>
            </p:cNvPr>
            <p:cNvSpPr/>
            <p:nvPr/>
          </p:nvSpPr>
          <p:spPr>
            <a:xfrm>
              <a:off x="853601" y="55989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780;p33">
              <a:extLst>
                <a:ext uri="{FF2B5EF4-FFF2-40B4-BE49-F238E27FC236}">
                  <a16:creationId xmlns:a16="http://schemas.microsoft.com/office/drawing/2014/main" id="{20C26764-FEEB-4835-9C63-67BF7B577462}"/>
                </a:ext>
              </a:extLst>
            </p:cNvPr>
            <p:cNvSpPr/>
            <p:nvPr/>
          </p:nvSpPr>
          <p:spPr>
            <a:xfrm>
              <a:off x="417364" y="5614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575;p33">
              <a:extLst>
                <a:ext uri="{FF2B5EF4-FFF2-40B4-BE49-F238E27FC236}">
                  <a16:creationId xmlns:a16="http://schemas.microsoft.com/office/drawing/2014/main" id="{071BC913-0FA6-4800-ACA6-234EC0A63314}"/>
                </a:ext>
              </a:extLst>
            </p:cNvPr>
            <p:cNvSpPr/>
            <p:nvPr/>
          </p:nvSpPr>
          <p:spPr>
            <a:xfrm>
              <a:off x="752106" y="5832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576;p33">
              <a:extLst>
                <a:ext uri="{FF2B5EF4-FFF2-40B4-BE49-F238E27FC236}">
                  <a16:creationId xmlns:a16="http://schemas.microsoft.com/office/drawing/2014/main" id="{2AAD48F7-A6E9-412D-8C25-F9C50D6E0DD0}"/>
                </a:ext>
              </a:extLst>
            </p:cNvPr>
            <p:cNvSpPr/>
            <p:nvPr/>
          </p:nvSpPr>
          <p:spPr>
            <a:xfrm>
              <a:off x="1192410" y="5832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577;p33">
              <a:extLst>
                <a:ext uri="{FF2B5EF4-FFF2-40B4-BE49-F238E27FC236}">
                  <a16:creationId xmlns:a16="http://schemas.microsoft.com/office/drawing/2014/main" id="{58B949CD-F750-44BD-9C0C-798D8E1C8082}"/>
                </a:ext>
              </a:extLst>
            </p:cNvPr>
            <p:cNvSpPr/>
            <p:nvPr/>
          </p:nvSpPr>
          <p:spPr>
            <a:xfrm>
              <a:off x="1632715" y="5832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578;p33">
              <a:extLst>
                <a:ext uri="{FF2B5EF4-FFF2-40B4-BE49-F238E27FC236}">
                  <a16:creationId xmlns:a16="http://schemas.microsoft.com/office/drawing/2014/main" id="{E6423FAB-3112-4C38-9A0A-A9C4A212496A}"/>
                </a:ext>
              </a:extLst>
            </p:cNvPr>
            <p:cNvSpPr/>
            <p:nvPr/>
          </p:nvSpPr>
          <p:spPr>
            <a:xfrm>
              <a:off x="2073019" y="5832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598;p33">
              <a:extLst>
                <a:ext uri="{FF2B5EF4-FFF2-40B4-BE49-F238E27FC236}">
                  <a16:creationId xmlns:a16="http://schemas.microsoft.com/office/drawing/2014/main" id="{D61A7DEE-67DE-4B66-8911-58BB817D92B8}"/>
                </a:ext>
              </a:extLst>
            </p:cNvPr>
            <p:cNvSpPr/>
            <p:nvPr/>
          </p:nvSpPr>
          <p:spPr>
            <a:xfrm>
              <a:off x="972258" y="5832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599;p33">
              <a:extLst>
                <a:ext uri="{FF2B5EF4-FFF2-40B4-BE49-F238E27FC236}">
                  <a16:creationId xmlns:a16="http://schemas.microsoft.com/office/drawing/2014/main" id="{C90EEDEA-455F-42C6-84F9-B111C50B9C0A}"/>
                </a:ext>
              </a:extLst>
            </p:cNvPr>
            <p:cNvSpPr/>
            <p:nvPr/>
          </p:nvSpPr>
          <p:spPr>
            <a:xfrm>
              <a:off x="1412563" y="5832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600;p33">
              <a:extLst>
                <a:ext uri="{FF2B5EF4-FFF2-40B4-BE49-F238E27FC236}">
                  <a16:creationId xmlns:a16="http://schemas.microsoft.com/office/drawing/2014/main" id="{495F57E5-CA87-4086-A503-805878A4D676}"/>
                </a:ext>
              </a:extLst>
            </p:cNvPr>
            <p:cNvSpPr/>
            <p:nvPr/>
          </p:nvSpPr>
          <p:spPr>
            <a:xfrm>
              <a:off x="1852867" y="5832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666;p33">
              <a:extLst>
                <a:ext uri="{FF2B5EF4-FFF2-40B4-BE49-F238E27FC236}">
                  <a16:creationId xmlns:a16="http://schemas.microsoft.com/office/drawing/2014/main" id="{60771E5D-AD12-44A5-9179-614AEB409F14}"/>
                </a:ext>
              </a:extLst>
            </p:cNvPr>
            <p:cNvSpPr/>
            <p:nvPr/>
          </p:nvSpPr>
          <p:spPr>
            <a:xfrm>
              <a:off x="972258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667;p33">
              <a:extLst>
                <a:ext uri="{FF2B5EF4-FFF2-40B4-BE49-F238E27FC236}">
                  <a16:creationId xmlns:a16="http://schemas.microsoft.com/office/drawing/2014/main" id="{2CDEBC5C-0A5E-4ECB-816F-D21AF370401B}"/>
                </a:ext>
              </a:extLst>
            </p:cNvPr>
            <p:cNvSpPr/>
            <p:nvPr/>
          </p:nvSpPr>
          <p:spPr>
            <a:xfrm>
              <a:off x="1412563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668;p33">
              <a:extLst>
                <a:ext uri="{FF2B5EF4-FFF2-40B4-BE49-F238E27FC236}">
                  <a16:creationId xmlns:a16="http://schemas.microsoft.com/office/drawing/2014/main" id="{9876EA34-48FC-4E55-9FD2-06D32C58EA26}"/>
                </a:ext>
              </a:extLst>
            </p:cNvPr>
            <p:cNvSpPr/>
            <p:nvPr/>
          </p:nvSpPr>
          <p:spPr>
            <a:xfrm>
              <a:off x="1852867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689;p33">
              <a:extLst>
                <a:ext uri="{FF2B5EF4-FFF2-40B4-BE49-F238E27FC236}">
                  <a16:creationId xmlns:a16="http://schemas.microsoft.com/office/drawing/2014/main" id="{D1557A30-2598-47AC-92B5-177DA0D80A6F}"/>
                </a:ext>
              </a:extLst>
            </p:cNvPr>
            <p:cNvSpPr/>
            <p:nvPr/>
          </p:nvSpPr>
          <p:spPr>
            <a:xfrm>
              <a:off x="752106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690;p33">
              <a:extLst>
                <a:ext uri="{FF2B5EF4-FFF2-40B4-BE49-F238E27FC236}">
                  <a16:creationId xmlns:a16="http://schemas.microsoft.com/office/drawing/2014/main" id="{622E0066-7CD6-474E-91ED-E22066474563}"/>
                </a:ext>
              </a:extLst>
            </p:cNvPr>
            <p:cNvSpPr/>
            <p:nvPr/>
          </p:nvSpPr>
          <p:spPr>
            <a:xfrm>
              <a:off x="1192410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691;p33">
              <a:extLst>
                <a:ext uri="{FF2B5EF4-FFF2-40B4-BE49-F238E27FC236}">
                  <a16:creationId xmlns:a16="http://schemas.microsoft.com/office/drawing/2014/main" id="{F531FE18-53EA-4FF1-A16A-01304BD69994}"/>
                </a:ext>
              </a:extLst>
            </p:cNvPr>
            <p:cNvSpPr/>
            <p:nvPr/>
          </p:nvSpPr>
          <p:spPr>
            <a:xfrm>
              <a:off x="1632715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692;p33">
              <a:extLst>
                <a:ext uri="{FF2B5EF4-FFF2-40B4-BE49-F238E27FC236}">
                  <a16:creationId xmlns:a16="http://schemas.microsoft.com/office/drawing/2014/main" id="{DC43F419-112F-4480-8747-91A58043A132}"/>
                </a:ext>
              </a:extLst>
            </p:cNvPr>
            <p:cNvSpPr/>
            <p:nvPr/>
          </p:nvSpPr>
          <p:spPr>
            <a:xfrm>
              <a:off x="2073019" y="6052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500;p33">
              <a:extLst>
                <a:ext uri="{FF2B5EF4-FFF2-40B4-BE49-F238E27FC236}">
                  <a16:creationId xmlns:a16="http://schemas.microsoft.com/office/drawing/2014/main" id="{A44CF838-5B24-40E0-9659-68AD14A5450C}"/>
                </a:ext>
              </a:extLst>
            </p:cNvPr>
            <p:cNvSpPr/>
            <p:nvPr/>
          </p:nvSpPr>
          <p:spPr>
            <a:xfrm>
              <a:off x="662716" y="58696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501;p33">
              <a:extLst>
                <a:ext uri="{FF2B5EF4-FFF2-40B4-BE49-F238E27FC236}">
                  <a16:creationId xmlns:a16="http://schemas.microsoft.com/office/drawing/2014/main" id="{CB3E3492-3C43-40D4-8192-6B6A67876831}"/>
                </a:ext>
              </a:extLst>
            </p:cNvPr>
            <p:cNvSpPr/>
            <p:nvPr/>
          </p:nvSpPr>
          <p:spPr>
            <a:xfrm>
              <a:off x="1103020" y="58696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502;p33">
              <a:extLst>
                <a:ext uri="{FF2B5EF4-FFF2-40B4-BE49-F238E27FC236}">
                  <a16:creationId xmlns:a16="http://schemas.microsoft.com/office/drawing/2014/main" id="{D6820491-D62D-43EE-A43C-2741113C29EC}"/>
                </a:ext>
              </a:extLst>
            </p:cNvPr>
            <p:cNvSpPr/>
            <p:nvPr/>
          </p:nvSpPr>
          <p:spPr>
            <a:xfrm>
              <a:off x="1543324" y="58696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503;p33">
              <a:extLst>
                <a:ext uri="{FF2B5EF4-FFF2-40B4-BE49-F238E27FC236}">
                  <a16:creationId xmlns:a16="http://schemas.microsoft.com/office/drawing/2014/main" id="{4D136144-A9B4-429D-9700-C69D24B37426}"/>
                </a:ext>
              </a:extLst>
            </p:cNvPr>
            <p:cNvSpPr/>
            <p:nvPr/>
          </p:nvSpPr>
          <p:spPr>
            <a:xfrm>
              <a:off x="1983629" y="58696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509;p33">
              <a:extLst>
                <a:ext uri="{FF2B5EF4-FFF2-40B4-BE49-F238E27FC236}">
                  <a16:creationId xmlns:a16="http://schemas.microsoft.com/office/drawing/2014/main" id="{55334FE4-E2CD-4645-8429-35C57B9298E7}"/>
                </a:ext>
              </a:extLst>
            </p:cNvPr>
            <p:cNvSpPr/>
            <p:nvPr/>
          </p:nvSpPr>
          <p:spPr>
            <a:xfrm>
              <a:off x="221328" y="58699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523;p33">
              <a:extLst>
                <a:ext uri="{FF2B5EF4-FFF2-40B4-BE49-F238E27FC236}">
                  <a16:creationId xmlns:a16="http://schemas.microsoft.com/office/drawing/2014/main" id="{853AB49F-D16A-4477-A224-0DE8265FC365}"/>
                </a:ext>
              </a:extLst>
            </p:cNvPr>
            <p:cNvSpPr/>
            <p:nvPr/>
          </p:nvSpPr>
          <p:spPr>
            <a:xfrm>
              <a:off x="442563" y="58696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524;p33">
              <a:extLst>
                <a:ext uri="{FF2B5EF4-FFF2-40B4-BE49-F238E27FC236}">
                  <a16:creationId xmlns:a16="http://schemas.microsoft.com/office/drawing/2014/main" id="{D9185347-7E39-4DAA-9B3B-23959BE1868D}"/>
                </a:ext>
              </a:extLst>
            </p:cNvPr>
            <p:cNvSpPr/>
            <p:nvPr/>
          </p:nvSpPr>
          <p:spPr>
            <a:xfrm>
              <a:off x="882868" y="58696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525;p33">
              <a:extLst>
                <a:ext uri="{FF2B5EF4-FFF2-40B4-BE49-F238E27FC236}">
                  <a16:creationId xmlns:a16="http://schemas.microsoft.com/office/drawing/2014/main" id="{6B4D7139-8489-4CF8-BDAF-17CDB768BA3A}"/>
                </a:ext>
              </a:extLst>
            </p:cNvPr>
            <p:cNvSpPr/>
            <p:nvPr/>
          </p:nvSpPr>
          <p:spPr>
            <a:xfrm>
              <a:off x="1323172" y="58696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526;p33">
              <a:extLst>
                <a:ext uri="{FF2B5EF4-FFF2-40B4-BE49-F238E27FC236}">
                  <a16:creationId xmlns:a16="http://schemas.microsoft.com/office/drawing/2014/main" id="{93A827AC-889C-4054-83C1-4C1B25A7C686}"/>
                </a:ext>
              </a:extLst>
            </p:cNvPr>
            <p:cNvSpPr/>
            <p:nvPr/>
          </p:nvSpPr>
          <p:spPr>
            <a:xfrm>
              <a:off x="1763477" y="58696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532;p33">
              <a:extLst>
                <a:ext uri="{FF2B5EF4-FFF2-40B4-BE49-F238E27FC236}">
                  <a16:creationId xmlns:a16="http://schemas.microsoft.com/office/drawing/2014/main" id="{C3A3D589-141C-4BC7-A3F4-3C8E1596F65D}"/>
                </a:ext>
              </a:extLst>
            </p:cNvPr>
            <p:cNvSpPr/>
            <p:nvPr/>
          </p:nvSpPr>
          <p:spPr>
            <a:xfrm>
              <a:off x="1176" y="58699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565;p33">
              <a:extLst>
                <a:ext uri="{FF2B5EF4-FFF2-40B4-BE49-F238E27FC236}">
                  <a16:creationId xmlns:a16="http://schemas.microsoft.com/office/drawing/2014/main" id="{9BE02F10-FF5B-4BE1-B43B-726930457FE0}"/>
                </a:ext>
              </a:extLst>
            </p:cNvPr>
            <p:cNvSpPr/>
            <p:nvPr/>
          </p:nvSpPr>
          <p:spPr>
            <a:xfrm>
              <a:off x="1082435" y="59644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566;p33">
              <a:extLst>
                <a:ext uri="{FF2B5EF4-FFF2-40B4-BE49-F238E27FC236}">
                  <a16:creationId xmlns:a16="http://schemas.microsoft.com/office/drawing/2014/main" id="{453A8339-E7FE-458A-8166-7CD5D982E8E4}"/>
                </a:ext>
              </a:extLst>
            </p:cNvPr>
            <p:cNvSpPr/>
            <p:nvPr/>
          </p:nvSpPr>
          <p:spPr>
            <a:xfrm>
              <a:off x="1522739" y="59644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567;p33">
              <a:extLst>
                <a:ext uri="{FF2B5EF4-FFF2-40B4-BE49-F238E27FC236}">
                  <a16:creationId xmlns:a16="http://schemas.microsoft.com/office/drawing/2014/main" id="{88A51CF5-2EBC-4591-8A09-2F9823ACD0F6}"/>
                </a:ext>
              </a:extLst>
            </p:cNvPr>
            <p:cNvSpPr/>
            <p:nvPr/>
          </p:nvSpPr>
          <p:spPr>
            <a:xfrm>
              <a:off x="1963044" y="59644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573;p33">
              <a:extLst>
                <a:ext uri="{FF2B5EF4-FFF2-40B4-BE49-F238E27FC236}">
                  <a16:creationId xmlns:a16="http://schemas.microsoft.com/office/drawing/2014/main" id="{20BE6812-EAF1-40B8-8C82-89F5E3621E9D}"/>
                </a:ext>
              </a:extLst>
            </p:cNvPr>
            <p:cNvSpPr/>
            <p:nvPr/>
          </p:nvSpPr>
          <p:spPr>
            <a:xfrm>
              <a:off x="540325" y="59163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574;p33">
              <a:extLst>
                <a:ext uri="{FF2B5EF4-FFF2-40B4-BE49-F238E27FC236}">
                  <a16:creationId xmlns:a16="http://schemas.microsoft.com/office/drawing/2014/main" id="{63458A2C-01AB-4828-B10E-2511C2026FD9}"/>
                </a:ext>
              </a:extLst>
            </p:cNvPr>
            <p:cNvSpPr/>
            <p:nvPr/>
          </p:nvSpPr>
          <p:spPr>
            <a:xfrm>
              <a:off x="104088" y="59316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588;p33">
              <a:extLst>
                <a:ext uri="{FF2B5EF4-FFF2-40B4-BE49-F238E27FC236}">
                  <a16:creationId xmlns:a16="http://schemas.microsoft.com/office/drawing/2014/main" id="{7C25267B-38E3-46AA-A765-CEBBED036197}"/>
                </a:ext>
              </a:extLst>
            </p:cNvPr>
            <p:cNvSpPr/>
            <p:nvPr/>
          </p:nvSpPr>
          <p:spPr>
            <a:xfrm>
              <a:off x="862283" y="59644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589;p33">
              <a:extLst>
                <a:ext uri="{FF2B5EF4-FFF2-40B4-BE49-F238E27FC236}">
                  <a16:creationId xmlns:a16="http://schemas.microsoft.com/office/drawing/2014/main" id="{D5ECBE39-C279-404E-A5D4-604D82535F31}"/>
                </a:ext>
              </a:extLst>
            </p:cNvPr>
            <p:cNvSpPr/>
            <p:nvPr/>
          </p:nvSpPr>
          <p:spPr>
            <a:xfrm>
              <a:off x="1302587" y="59644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590;p33">
              <a:extLst>
                <a:ext uri="{FF2B5EF4-FFF2-40B4-BE49-F238E27FC236}">
                  <a16:creationId xmlns:a16="http://schemas.microsoft.com/office/drawing/2014/main" id="{DFC114A7-6137-425E-85AE-B9577BA1265D}"/>
                </a:ext>
              </a:extLst>
            </p:cNvPr>
            <p:cNvSpPr/>
            <p:nvPr/>
          </p:nvSpPr>
          <p:spPr>
            <a:xfrm>
              <a:off x="1742892" y="59644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596;p33">
              <a:extLst>
                <a:ext uri="{FF2B5EF4-FFF2-40B4-BE49-F238E27FC236}">
                  <a16:creationId xmlns:a16="http://schemas.microsoft.com/office/drawing/2014/main" id="{142A3F4A-D4B7-43E5-87CE-E76861B0E686}"/>
                </a:ext>
              </a:extLst>
            </p:cNvPr>
            <p:cNvSpPr/>
            <p:nvPr/>
          </p:nvSpPr>
          <p:spPr>
            <a:xfrm>
              <a:off x="320172" y="59163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597;p33">
              <a:extLst>
                <a:ext uri="{FF2B5EF4-FFF2-40B4-BE49-F238E27FC236}">
                  <a16:creationId xmlns:a16="http://schemas.microsoft.com/office/drawing/2014/main" id="{E24EFFE0-B6DC-4C7E-A5C6-1C4F34755AB3}"/>
                </a:ext>
              </a:extLst>
            </p:cNvPr>
            <p:cNvSpPr/>
            <p:nvPr/>
          </p:nvSpPr>
          <p:spPr>
            <a:xfrm>
              <a:off x="-116064" y="59316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614;p33">
              <a:extLst>
                <a:ext uri="{FF2B5EF4-FFF2-40B4-BE49-F238E27FC236}">
                  <a16:creationId xmlns:a16="http://schemas.microsoft.com/office/drawing/2014/main" id="{47B02292-1D68-49C3-BFCF-494C0A7CFF5F}"/>
                </a:ext>
              </a:extLst>
            </p:cNvPr>
            <p:cNvSpPr/>
            <p:nvPr/>
          </p:nvSpPr>
          <p:spPr>
            <a:xfrm>
              <a:off x="882868" y="60897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615;p33">
              <a:extLst>
                <a:ext uri="{FF2B5EF4-FFF2-40B4-BE49-F238E27FC236}">
                  <a16:creationId xmlns:a16="http://schemas.microsoft.com/office/drawing/2014/main" id="{B1BDD3AC-B58E-4F6A-BE32-EF4DCB24A570}"/>
                </a:ext>
              </a:extLst>
            </p:cNvPr>
            <p:cNvSpPr/>
            <p:nvPr/>
          </p:nvSpPr>
          <p:spPr>
            <a:xfrm>
              <a:off x="1323172" y="60897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616;p33">
              <a:extLst>
                <a:ext uri="{FF2B5EF4-FFF2-40B4-BE49-F238E27FC236}">
                  <a16:creationId xmlns:a16="http://schemas.microsoft.com/office/drawing/2014/main" id="{862C7E43-2290-4855-A0B9-6272566A1D62}"/>
                </a:ext>
              </a:extLst>
            </p:cNvPr>
            <p:cNvSpPr/>
            <p:nvPr/>
          </p:nvSpPr>
          <p:spPr>
            <a:xfrm>
              <a:off x="1763477" y="60897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622;p33">
              <a:extLst>
                <a:ext uri="{FF2B5EF4-FFF2-40B4-BE49-F238E27FC236}">
                  <a16:creationId xmlns:a16="http://schemas.microsoft.com/office/drawing/2014/main" id="{DF746E49-9F22-4A7A-ACD0-12792003D566}"/>
                </a:ext>
              </a:extLst>
            </p:cNvPr>
            <p:cNvSpPr/>
            <p:nvPr/>
          </p:nvSpPr>
          <p:spPr>
            <a:xfrm>
              <a:off x="1176" y="60900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623;p33">
              <a:extLst>
                <a:ext uri="{FF2B5EF4-FFF2-40B4-BE49-F238E27FC236}">
                  <a16:creationId xmlns:a16="http://schemas.microsoft.com/office/drawing/2014/main" id="{53358FDA-3BA6-4CC9-A5D2-1247512734A1}"/>
                </a:ext>
              </a:extLst>
            </p:cNvPr>
            <p:cNvSpPr/>
            <p:nvPr/>
          </p:nvSpPr>
          <p:spPr>
            <a:xfrm>
              <a:off x="441480" y="60900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637;p33">
              <a:extLst>
                <a:ext uri="{FF2B5EF4-FFF2-40B4-BE49-F238E27FC236}">
                  <a16:creationId xmlns:a16="http://schemas.microsoft.com/office/drawing/2014/main" id="{A1F661B3-C471-4C27-B84E-1CA631C81C43}"/>
                </a:ext>
              </a:extLst>
            </p:cNvPr>
            <p:cNvSpPr/>
            <p:nvPr/>
          </p:nvSpPr>
          <p:spPr>
            <a:xfrm>
              <a:off x="662716" y="60897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638;p33">
              <a:extLst>
                <a:ext uri="{FF2B5EF4-FFF2-40B4-BE49-F238E27FC236}">
                  <a16:creationId xmlns:a16="http://schemas.microsoft.com/office/drawing/2014/main" id="{DB877B48-1931-4686-A7B6-EE0846A3C4A3}"/>
                </a:ext>
              </a:extLst>
            </p:cNvPr>
            <p:cNvSpPr/>
            <p:nvPr/>
          </p:nvSpPr>
          <p:spPr>
            <a:xfrm>
              <a:off x="1103020" y="60897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639;p33">
              <a:extLst>
                <a:ext uri="{FF2B5EF4-FFF2-40B4-BE49-F238E27FC236}">
                  <a16:creationId xmlns:a16="http://schemas.microsoft.com/office/drawing/2014/main" id="{0B9E75CD-DBA5-46F8-9A48-D7448731A1CC}"/>
                </a:ext>
              </a:extLst>
            </p:cNvPr>
            <p:cNvSpPr/>
            <p:nvPr/>
          </p:nvSpPr>
          <p:spPr>
            <a:xfrm>
              <a:off x="1543324" y="60897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640;p33">
              <a:extLst>
                <a:ext uri="{FF2B5EF4-FFF2-40B4-BE49-F238E27FC236}">
                  <a16:creationId xmlns:a16="http://schemas.microsoft.com/office/drawing/2014/main" id="{692EFCED-85AC-4B8C-AAC6-2C0FF432B4C4}"/>
                </a:ext>
              </a:extLst>
            </p:cNvPr>
            <p:cNvSpPr/>
            <p:nvPr/>
          </p:nvSpPr>
          <p:spPr>
            <a:xfrm>
              <a:off x="1983629" y="60897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646;p33">
              <a:extLst>
                <a:ext uri="{FF2B5EF4-FFF2-40B4-BE49-F238E27FC236}">
                  <a16:creationId xmlns:a16="http://schemas.microsoft.com/office/drawing/2014/main" id="{7CA26FB4-0E20-4EED-BEDF-E27595511635}"/>
                </a:ext>
              </a:extLst>
            </p:cNvPr>
            <p:cNvSpPr/>
            <p:nvPr/>
          </p:nvSpPr>
          <p:spPr>
            <a:xfrm>
              <a:off x="221328" y="60900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647;p33">
              <a:extLst>
                <a:ext uri="{FF2B5EF4-FFF2-40B4-BE49-F238E27FC236}">
                  <a16:creationId xmlns:a16="http://schemas.microsoft.com/office/drawing/2014/main" id="{76B5E861-75B0-4812-94D3-DDC8BA61C506}"/>
                </a:ext>
              </a:extLst>
            </p:cNvPr>
            <p:cNvSpPr/>
            <p:nvPr/>
          </p:nvSpPr>
          <p:spPr>
            <a:xfrm>
              <a:off x="5241600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648;p33">
              <a:extLst>
                <a:ext uri="{FF2B5EF4-FFF2-40B4-BE49-F238E27FC236}">
                  <a16:creationId xmlns:a16="http://schemas.microsoft.com/office/drawing/2014/main" id="{F7E04BF9-D984-40AB-86F5-65123D20D2DD}"/>
                </a:ext>
              </a:extLst>
            </p:cNvPr>
            <p:cNvSpPr/>
            <p:nvPr/>
          </p:nvSpPr>
          <p:spPr>
            <a:xfrm>
              <a:off x="5681905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649;p33">
              <a:extLst>
                <a:ext uri="{FF2B5EF4-FFF2-40B4-BE49-F238E27FC236}">
                  <a16:creationId xmlns:a16="http://schemas.microsoft.com/office/drawing/2014/main" id="{904FCDA5-22A9-469A-AA68-02ECF9DED0D4}"/>
                </a:ext>
              </a:extLst>
            </p:cNvPr>
            <p:cNvSpPr/>
            <p:nvPr/>
          </p:nvSpPr>
          <p:spPr>
            <a:xfrm>
              <a:off x="4805364" y="6195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650;p33">
              <a:extLst>
                <a:ext uri="{FF2B5EF4-FFF2-40B4-BE49-F238E27FC236}">
                  <a16:creationId xmlns:a16="http://schemas.microsoft.com/office/drawing/2014/main" id="{A533EF5A-44DB-4844-8E32-D957A8516748}"/>
                </a:ext>
              </a:extLst>
            </p:cNvPr>
            <p:cNvSpPr/>
            <p:nvPr/>
          </p:nvSpPr>
          <p:spPr>
            <a:xfrm>
              <a:off x="3914318" y="61959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651;p33">
              <a:extLst>
                <a:ext uri="{FF2B5EF4-FFF2-40B4-BE49-F238E27FC236}">
                  <a16:creationId xmlns:a16="http://schemas.microsoft.com/office/drawing/2014/main" id="{23B9247B-056E-4431-BB17-2A060FC936FA}"/>
                </a:ext>
              </a:extLst>
            </p:cNvPr>
            <p:cNvSpPr/>
            <p:nvPr/>
          </p:nvSpPr>
          <p:spPr>
            <a:xfrm>
              <a:off x="4354622" y="61959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652;p33">
              <a:extLst>
                <a:ext uri="{FF2B5EF4-FFF2-40B4-BE49-F238E27FC236}">
                  <a16:creationId xmlns:a16="http://schemas.microsoft.com/office/drawing/2014/main" id="{7AF08850-4555-48BF-88C5-49C04A017CB2}"/>
                </a:ext>
              </a:extLst>
            </p:cNvPr>
            <p:cNvSpPr/>
            <p:nvPr/>
          </p:nvSpPr>
          <p:spPr>
            <a:xfrm>
              <a:off x="6122209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653;p33">
              <a:extLst>
                <a:ext uri="{FF2B5EF4-FFF2-40B4-BE49-F238E27FC236}">
                  <a16:creationId xmlns:a16="http://schemas.microsoft.com/office/drawing/2014/main" id="{10BCE384-51A7-420D-9B8C-AA8287884496}"/>
                </a:ext>
              </a:extLst>
            </p:cNvPr>
            <p:cNvSpPr/>
            <p:nvPr/>
          </p:nvSpPr>
          <p:spPr>
            <a:xfrm>
              <a:off x="6562513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654;p33">
              <a:extLst>
                <a:ext uri="{FF2B5EF4-FFF2-40B4-BE49-F238E27FC236}">
                  <a16:creationId xmlns:a16="http://schemas.microsoft.com/office/drawing/2014/main" id="{F21D450D-6CD0-48C3-AE28-E3B8C4FC6830}"/>
                </a:ext>
              </a:extLst>
            </p:cNvPr>
            <p:cNvSpPr/>
            <p:nvPr/>
          </p:nvSpPr>
          <p:spPr>
            <a:xfrm>
              <a:off x="3081921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655;p33">
              <a:extLst>
                <a:ext uri="{FF2B5EF4-FFF2-40B4-BE49-F238E27FC236}">
                  <a16:creationId xmlns:a16="http://schemas.microsoft.com/office/drawing/2014/main" id="{D5CBCB22-A1E9-4024-A86F-B4A366875CD0}"/>
                </a:ext>
              </a:extLst>
            </p:cNvPr>
            <p:cNvSpPr/>
            <p:nvPr/>
          </p:nvSpPr>
          <p:spPr>
            <a:xfrm>
              <a:off x="3522226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656;p33">
              <a:extLst>
                <a:ext uri="{FF2B5EF4-FFF2-40B4-BE49-F238E27FC236}">
                  <a16:creationId xmlns:a16="http://schemas.microsoft.com/office/drawing/2014/main" id="{46944088-BDE7-40A2-B2F3-3FDD0A2A8181}"/>
                </a:ext>
              </a:extLst>
            </p:cNvPr>
            <p:cNvSpPr/>
            <p:nvPr/>
          </p:nvSpPr>
          <p:spPr>
            <a:xfrm>
              <a:off x="1302587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657;p33">
              <a:extLst>
                <a:ext uri="{FF2B5EF4-FFF2-40B4-BE49-F238E27FC236}">
                  <a16:creationId xmlns:a16="http://schemas.microsoft.com/office/drawing/2014/main" id="{F2FB9703-0AF4-4DC8-BA03-802EC6E940EF}"/>
                </a:ext>
              </a:extLst>
            </p:cNvPr>
            <p:cNvSpPr/>
            <p:nvPr/>
          </p:nvSpPr>
          <p:spPr>
            <a:xfrm>
              <a:off x="1742892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658;p33">
              <a:extLst>
                <a:ext uri="{FF2B5EF4-FFF2-40B4-BE49-F238E27FC236}">
                  <a16:creationId xmlns:a16="http://schemas.microsoft.com/office/drawing/2014/main" id="{2C36247E-EA2E-4ED2-8EFC-6D523CBAD21E}"/>
                </a:ext>
              </a:extLst>
            </p:cNvPr>
            <p:cNvSpPr/>
            <p:nvPr/>
          </p:nvSpPr>
          <p:spPr>
            <a:xfrm>
              <a:off x="2183196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659;p33">
              <a:extLst>
                <a:ext uri="{FF2B5EF4-FFF2-40B4-BE49-F238E27FC236}">
                  <a16:creationId xmlns:a16="http://schemas.microsoft.com/office/drawing/2014/main" id="{B1468B2E-5E0C-477E-AA6A-8A961EE2BF82}"/>
                </a:ext>
              </a:extLst>
            </p:cNvPr>
            <p:cNvSpPr/>
            <p:nvPr/>
          </p:nvSpPr>
          <p:spPr>
            <a:xfrm>
              <a:off x="2623500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664;p33">
              <a:extLst>
                <a:ext uri="{FF2B5EF4-FFF2-40B4-BE49-F238E27FC236}">
                  <a16:creationId xmlns:a16="http://schemas.microsoft.com/office/drawing/2014/main" id="{FDC72616-7FFA-47EA-BBDE-A2B9BC159B58}"/>
                </a:ext>
              </a:extLst>
            </p:cNvPr>
            <p:cNvSpPr/>
            <p:nvPr/>
          </p:nvSpPr>
          <p:spPr>
            <a:xfrm>
              <a:off x="760477" y="61365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665;p33">
              <a:extLst>
                <a:ext uri="{FF2B5EF4-FFF2-40B4-BE49-F238E27FC236}">
                  <a16:creationId xmlns:a16="http://schemas.microsoft.com/office/drawing/2014/main" id="{28B23185-63F3-4FE9-B0F6-3BA8802E6B40}"/>
                </a:ext>
              </a:extLst>
            </p:cNvPr>
            <p:cNvSpPr/>
            <p:nvPr/>
          </p:nvSpPr>
          <p:spPr>
            <a:xfrm>
              <a:off x="324240" y="61518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670;p33">
              <a:extLst>
                <a:ext uri="{FF2B5EF4-FFF2-40B4-BE49-F238E27FC236}">
                  <a16:creationId xmlns:a16="http://schemas.microsoft.com/office/drawing/2014/main" id="{CEE32E01-2F1C-4EB4-AB32-DC67829F1778}"/>
                </a:ext>
              </a:extLst>
            </p:cNvPr>
            <p:cNvSpPr/>
            <p:nvPr/>
          </p:nvSpPr>
          <p:spPr>
            <a:xfrm>
              <a:off x="5021448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671;p33">
              <a:extLst>
                <a:ext uri="{FF2B5EF4-FFF2-40B4-BE49-F238E27FC236}">
                  <a16:creationId xmlns:a16="http://schemas.microsoft.com/office/drawing/2014/main" id="{ACD29471-3B05-40EA-B35B-EB5FBFE446DE}"/>
                </a:ext>
              </a:extLst>
            </p:cNvPr>
            <p:cNvSpPr/>
            <p:nvPr/>
          </p:nvSpPr>
          <p:spPr>
            <a:xfrm>
              <a:off x="5461752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672;p33">
              <a:extLst>
                <a:ext uri="{FF2B5EF4-FFF2-40B4-BE49-F238E27FC236}">
                  <a16:creationId xmlns:a16="http://schemas.microsoft.com/office/drawing/2014/main" id="{3F8962BA-B7B9-4012-AFC7-2CEFB228C757}"/>
                </a:ext>
              </a:extLst>
            </p:cNvPr>
            <p:cNvSpPr/>
            <p:nvPr/>
          </p:nvSpPr>
          <p:spPr>
            <a:xfrm>
              <a:off x="4585211" y="6195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673;p33">
              <a:extLst>
                <a:ext uri="{FF2B5EF4-FFF2-40B4-BE49-F238E27FC236}">
                  <a16:creationId xmlns:a16="http://schemas.microsoft.com/office/drawing/2014/main" id="{16A9966E-E6F5-4271-B7DE-F68F3CEFBD0F}"/>
                </a:ext>
              </a:extLst>
            </p:cNvPr>
            <p:cNvSpPr/>
            <p:nvPr/>
          </p:nvSpPr>
          <p:spPr>
            <a:xfrm>
              <a:off x="3694165" y="61959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674;p33">
              <a:extLst>
                <a:ext uri="{FF2B5EF4-FFF2-40B4-BE49-F238E27FC236}">
                  <a16:creationId xmlns:a16="http://schemas.microsoft.com/office/drawing/2014/main" id="{A79D5351-9925-43E4-8438-992F906988DE}"/>
                </a:ext>
              </a:extLst>
            </p:cNvPr>
            <p:cNvSpPr/>
            <p:nvPr/>
          </p:nvSpPr>
          <p:spPr>
            <a:xfrm>
              <a:off x="4134470" y="61959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675;p33">
              <a:extLst>
                <a:ext uri="{FF2B5EF4-FFF2-40B4-BE49-F238E27FC236}">
                  <a16:creationId xmlns:a16="http://schemas.microsoft.com/office/drawing/2014/main" id="{49989931-9A31-4757-B1E6-466FDAD98BEC}"/>
                </a:ext>
              </a:extLst>
            </p:cNvPr>
            <p:cNvSpPr/>
            <p:nvPr/>
          </p:nvSpPr>
          <p:spPr>
            <a:xfrm>
              <a:off x="5902057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676;p33">
              <a:extLst>
                <a:ext uri="{FF2B5EF4-FFF2-40B4-BE49-F238E27FC236}">
                  <a16:creationId xmlns:a16="http://schemas.microsoft.com/office/drawing/2014/main" id="{B635C3E8-C2CD-4C6B-A2C2-3DB9A2FFA80E}"/>
                </a:ext>
              </a:extLst>
            </p:cNvPr>
            <p:cNvSpPr/>
            <p:nvPr/>
          </p:nvSpPr>
          <p:spPr>
            <a:xfrm>
              <a:off x="6342361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677;p33">
              <a:extLst>
                <a:ext uri="{FF2B5EF4-FFF2-40B4-BE49-F238E27FC236}">
                  <a16:creationId xmlns:a16="http://schemas.microsoft.com/office/drawing/2014/main" id="{DCFFDD83-3CF7-48D4-B6EC-CC5492F8279C}"/>
                </a:ext>
              </a:extLst>
            </p:cNvPr>
            <p:cNvSpPr/>
            <p:nvPr/>
          </p:nvSpPr>
          <p:spPr>
            <a:xfrm>
              <a:off x="2861769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678;p33">
              <a:extLst>
                <a:ext uri="{FF2B5EF4-FFF2-40B4-BE49-F238E27FC236}">
                  <a16:creationId xmlns:a16="http://schemas.microsoft.com/office/drawing/2014/main" id="{36208A3A-E4D3-4DA9-92C8-AB9024198961}"/>
                </a:ext>
              </a:extLst>
            </p:cNvPr>
            <p:cNvSpPr/>
            <p:nvPr/>
          </p:nvSpPr>
          <p:spPr>
            <a:xfrm>
              <a:off x="3302073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679;p33">
              <a:extLst>
                <a:ext uri="{FF2B5EF4-FFF2-40B4-BE49-F238E27FC236}">
                  <a16:creationId xmlns:a16="http://schemas.microsoft.com/office/drawing/2014/main" id="{26164111-4BFB-4F13-84E6-08F9B307F29D}"/>
                </a:ext>
              </a:extLst>
            </p:cNvPr>
            <p:cNvSpPr/>
            <p:nvPr/>
          </p:nvSpPr>
          <p:spPr>
            <a:xfrm>
              <a:off x="1082435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680;p33">
              <a:extLst>
                <a:ext uri="{FF2B5EF4-FFF2-40B4-BE49-F238E27FC236}">
                  <a16:creationId xmlns:a16="http://schemas.microsoft.com/office/drawing/2014/main" id="{03D1833B-A6FE-4B72-83B0-B5742CD5CCB5}"/>
                </a:ext>
              </a:extLst>
            </p:cNvPr>
            <p:cNvSpPr/>
            <p:nvPr/>
          </p:nvSpPr>
          <p:spPr>
            <a:xfrm>
              <a:off x="1522739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681;p33">
              <a:extLst>
                <a:ext uri="{FF2B5EF4-FFF2-40B4-BE49-F238E27FC236}">
                  <a16:creationId xmlns:a16="http://schemas.microsoft.com/office/drawing/2014/main" id="{40CBABF8-2995-4E6C-B08A-23601B977EF1}"/>
                </a:ext>
              </a:extLst>
            </p:cNvPr>
            <p:cNvSpPr/>
            <p:nvPr/>
          </p:nvSpPr>
          <p:spPr>
            <a:xfrm>
              <a:off x="1963044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682;p33">
              <a:extLst>
                <a:ext uri="{FF2B5EF4-FFF2-40B4-BE49-F238E27FC236}">
                  <a16:creationId xmlns:a16="http://schemas.microsoft.com/office/drawing/2014/main" id="{EF908349-6792-4021-B845-98B497EE942B}"/>
                </a:ext>
              </a:extLst>
            </p:cNvPr>
            <p:cNvSpPr/>
            <p:nvPr/>
          </p:nvSpPr>
          <p:spPr>
            <a:xfrm>
              <a:off x="2403348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687;p33">
              <a:extLst>
                <a:ext uri="{FF2B5EF4-FFF2-40B4-BE49-F238E27FC236}">
                  <a16:creationId xmlns:a16="http://schemas.microsoft.com/office/drawing/2014/main" id="{BC439BB2-5694-4555-BD45-3B35D36FF16A}"/>
                </a:ext>
              </a:extLst>
            </p:cNvPr>
            <p:cNvSpPr/>
            <p:nvPr/>
          </p:nvSpPr>
          <p:spPr>
            <a:xfrm>
              <a:off x="540325" y="61365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688;p33">
              <a:extLst>
                <a:ext uri="{FF2B5EF4-FFF2-40B4-BE49-F238E27FC236}">
                  <a16:creationId xmlns:a16="http://schemas.microsoft.com/office/drawing/2014/main" id="{360E7E97-0176-45DD-8AD7-7B2F4AD4B87B}"/>
                </a:ext>
              </a:extLst>
            </p:cNvPr>
            <p:cNvSpPr/>
            <p:nvPr/>
          </p:nvSpPr>
          <p:spPr>
            <a:xfrm>
              <a:off x="104088" y="61518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693;p33">
              <a:extLst>
                <a:ext uri="{FF2B5EF4-FFF2-40B4-BE49-F238E27FC236}">
                  <a16:creationId xmlns:a16="http://schemas.microsoft.com/office/drawing/2014/main" id="{48D7D352-A24A-4A94-8654-2284BD0869E7}"/>
                </a:ext>
              </a:extLst>
            </p:cNvPr>
            <p:cNvSpPr/>
            <p:nvPr/>
          </p:nvSpPr>
          <p:spPr>
            <a:xfrm>
              <a:off x="7773351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694;p33">
              <a:extLst>
                <a:ext uri="{FF2B5EF4-FFF2-40B4-BE49-F238E27FC236}">
                  <a16:creationId xmlns:a16="http://schemas.microsoft.com/office/drawing/2014/main" id="{77E5435E-A3D4-4324-8E02-CB9422501AE3}"/>
                </a:ext>
              </a:extLst>
            </p:cNvPr>
            <p:cNvSpPr/>
            <p:nvPr/>
          </p:nvSpPr>
          <p:spPr>
            <a:xfrm>
              <a:off x="8213655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695;p33">
              <a:extLst>
                <a:ext uri="{FF2B5EF4-FFF2-40B4-BE49-F238E27FC236}">
                  <a16:creationId xmlns:a16="http://schemas.microsoft.com/office/drawing/2014/main" id="{F899AC15-4BC5-4EB9-8E0C-65D861705356}"/>
                </a:ext>
              </a:extLst>
            </p:cNvPr>
            <p:cNvSpPr/>
            <p:nvPr/>
          </p:nvSpPr>
          <p:spPr>
            <a:xfrm>
              <a:off x="7337114" y="6195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696;p33">
              <a:extLst>
                <a:ext uri="{FF2B5EF4-FFF2-40B4-BE49-F238E27FC236}">
                  <a16:creationId xmlns:a16="http://schemas.microsoft.com/office/drawing/2014/main" id="{6F439BA0-B5A3-496A-8CCB-647AFAAC0905}"/>
                </a:ext>
              </a:extLst>
            </p:cNvPr>
            <p:cNvSpPr/>
            <p:nvPr/>
          </p:nvSpPr>
          <p:spPr>
            <a:xfrm>
              <a:off x="6446068" y="61959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697;p33">
              <a:extLst>
                <a:ext uri="{FF2B5EF4-FFF2-40B4-BE49-F238E27FC236}">
                  <a16:creationId xmlns:a16="http://schemas.microsoft.com/office/drawing/2014/main" id="{892EFA62-E85E-4001-B6F4-AC43227FDA8B}"/>
                </a:ext>
              </a:extLst>
            </p:cNvPr>
            <p:cNvSpPr/>
            <p:nvPr/>
          </p:nvSpPr>
          <p:spPr>
            <a:xfrm>
              <a:off x="6886373" y="61959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698;p33">
              <a:extLst>
                <a:ext uri="{FF2B5EF4-FFF2-40B4-BE49-F238E27FC236}">
                  <a16:creationId xmlns:a16="http://schemas.microsoft.com/office/drawing/2014/main" id="{21BCA149-4CDE-4438-A16F-C7B813705931}"/>
                </a:ext>
              </a:extLst>
            </p:cNvPr>
            <p:cNvSpPr/>
            <p:nvPr/>
          </p:nvSpPr>
          <p:spPr>
            <a:xfrm>
              <a:off x="8653960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699;p33">
              <a:extLst>
                <a:ext uri="{FF2B5EF4-FFF2-40B4-BE49-F238E27FC236}">
                  <a16:creationId xmlns:a16="http://schemas.microsoft.com/office/drawing/2014/main" id="{6701D17D-C2DA-4EB9-8CC6-07E7CB0D0BF1}"/>
                </a:ext>
              </a:extLst>
            </p:cNvPr>
            <p:cNvSpPr/>
            <p:nvPr/>
          </p:nvSpPr>
          <p:spPr>
            <a:xfrm>
              <a:off x="9094264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700;p33">
              <a:extLst>
                <a:ext uri="{FF2B5EF4-FFF2-40B4-BE49-F238E27FC236}">
                  <a16:creationId xmlns:a16="http://schemas.microsoft.com/office/drawing/2014/main" id="{EFFCBCC2-D339-4E63-A5F7-E15F4B42DD17}"/>
                </a:ext>
              </a:extLst>
            </p:cNvPr>
            <p:cNvSpPr/>
            <p:nvPr/>
          </p:nvSpPr>
          <p:spPr>
            <a:xfrm>
              <a:off x="5613672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701;p33">
              <a:extLst>
                <a:ext uri="{FF2B5EF4-FFF2-40B4-BE49-F238E27FC236}">
                  <a16:creationId xmlns:a16="http://schemas.microsoft.com/office/drawing/2014/main" id="{CEFE3721-981D-4ED1-BE82-67A53D705C56}"/>
                </a:ext>
              </a:extLst>
            </p:cNvPr>
            <p:cNvSpPr/>
            <p:nvPr/>
          </p:nvSpPr>
          <p:spPr>
            <a:xfrm>
              <a:off x="6053976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702;p33">
              <a:extLst>
                <a:ext uri="{FF2B5EF4-FFF2-40B4-BE49-F238E27FC236}">
                  <a16:creationId xmlns:a16="http://schemas.microsoft.com/office/drawing/2014/main" id="{48E3FD60-4A33-4F99-B8F1-FDDCABD9E56E}"/>
                </a:ext>
              </a:extLst>
            </p:cNvPr>
            <p:cNvSpPr/>
            <p:nvPr/>
          </p:nvSpPr>
          <p:spPr>
            <a:xfrm>
              <a:off x="3834338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703;p33">
              <a:extLst>
                <a:ext uri="{FF2B5EF4-FFF2-40B4-BE49-F238E27FC236}">
                  <a16:creationId xmlns:a16="http://schemas.microsoft.com/office/drawing/2014/main" id="{2E951FD8-A783-4D80-84BF-D8157213818A}"/>
                </a:ext>
              </a:extLst>
            </p:cNvPr>
            <p:cNvSpPr/>
            <p:nvPr/>
          </p:nvSpPr>
          <p:spPr>
            <a:xfrm>
              <a:off x="4274642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704;p33">
              <a:extLst>
                <a:ext uri="{FF2B5EF4-FFF2-40B4-BE49-F238E27FC236}">
                  <a16:creationId xmlns:a16="http://schemas.microsoft.com/office/drawing/2014/main" id="{96BE8EF9-C5CD-4AF5-8564-7E1B93E1AE26}"/>
                </a:ext>
              </a:extLst>
            </p:cNvPr>
            <p:cNvSpPr/>
            <p:nvPr/>
          </p:nvSpPr>
          <p:spPr>
            <a:xfrm>
              <a:off x="4714947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705;p33">
              <a:extLst>
                <a:ext uri="{FF2B5EF4-FFF2-40B4-BE49-F238E27FC236}">
                  <a16:creationId xmlns:a16="http://schemas.microsoft.com/office/drawing/2014/main" id="{B02B67B9-9FF1-4CBB-AEA5-D1BFE8F10350}"/>
                </a:ext>
              </a:extLst>
            </p:cNvPr>
            <p:cNvSpPr/>
            <p:nvPr/>
          </p:nvSpPr>
          <p:spPr>
            <a:xfrm>
              <a:off x="5155251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706;p33">
              <a:extLst>
                <a:ext uri="{FF2B5EF4-FFF2-40B4-BE49-F238E27FC236}">
                  <a16:creationId xmlns:a16="http://schemas.microsoft.com/office/drawing/2014/main" id="{6D2E9323-8B0D-4694-924B-D321A30F11AA}"/>
                </a:ext>
              </a:extLst>
            </p:cNvPr>
            <p:cNvSpPr/>
            <p:nvPr/>
          </p:nvSpPr>
          <p:spPr>
            <a:xfrm>
              <a:off x="992944" y="61998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707;p33">
              <a:extLst>
                <a:ext uri="{FF2B5EF4-FFF2-40B4-BE49-F238E27FC236}">
                  <a16:creationId xmlns:a16="http://schemas.microsoft.com/office/drawing/2014/main" id="{1C529E8E-67F0-42A4-B056-290A3C964C99}"/>
                </a:ext>
              </a:extLst>
            </p:cNvPr>
            <p:cNvSpPr/>
            <p:nvPr/>
          </p:nvSpPr>
          <p:spPr>
            <a:xfrm>
              <a:off x="1433248" y="61998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708;p33">
              <a:extLst>
                <a:ext uri="{FF2B5EF4-FFF2-40B4-BE49-F238E27FC236}">
                  <a16:creationId xmlns:a16="http://schemas.microsoft.com/office/drawing/2014/main" id="{36025077-DBDA-480B-B932-A7022607E509}"/>
                </a:ext>
              </a:extLst>
            </p:cNvPr>
            <p:cNvSpPr/>
            <p:nvPr/>
          </p:nvSpPr>
          <p:spPr>
            <a:xfrm>
              <a:off x="1873553" y="61998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709;p33">
              <a:extLst>
                <a:ext uri="{FF2B5EF4-FFF2-40B4-BE49-F238E27FC236}">
                  <a16:creationId xmlns:a16="http://schemas.microsoft.com/office/drawing/2014/main" id="{752120E3-8F21-4776-91C2-A420E245E7D3}"/>
                </a:ext>
              </a:extLst>
            </p:cNvPr>
            <p:cNvSpPr/>
            <p:nvPr/>
          </p:nvSpPr>
          <p:spPr>
            <a:xfrm>
              <a:off x="2313857" y="61998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710;p33">
              <a:extLst>
                <a:ext uri="{FF2B5EF4-FFF2-40B4-BE49-F238E27FC236}">
                  <a16:creationId xmlns:a16="http://schemas.microsoft.com/office/drawing/2014/main" id="{62B28922-0962-4521-939B-FFCC3D5EF85B}"/>
                </a:ext>
              </a:extLst>
            </p:cNvPr>
            <p:cNvSpPr/>
            <p:nvPr/>
          </p:nvSpPr>
          <p:spPr>
            <a:xfrm>
              <a:off x="3292227" y="61365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711;p33">
              <a:extLst>
                <a:ext uri="{FF2B5EF4-FFF2-40B4-BE49-F238E27FC236}">
                  <a16:creationId xmlns:a16="http://schemas.microsoft.com/office/drawing/2014/main" id="{DB782A6F-A987-4B94-BDC2-6D981F200DC1}"/>
                </a:ext>
              </a:extLst>
            </p:cNvPr>
            <p:cNvSpPr/>
            <p:nvPr/>
          </p:nvSpPr>
          <p:spPr>
            <a:xfrm>
              <a:off x="2855991" y="61518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714;p33">
              <a:extLst>
                <a:ext uri="{FF2B5EF4-FFF2-40B4-BE49-F238E27FC236}">
                  <a16:creationId xmlns:a16="http://schemas.microsoft.com/office/drawing/2014/main" id="{F5EE0702-B9ED-40E5-87EB-A1F725D126CA}"/>
                </a:ext>
              </a:extLst>
            </p:cNvPr>
            <p:cNvSpPr/>
            <p:nvPr/>
          </p:nvSpPr>
          <p:spPr>
            <a:xfrm>
              <a:off x="111252" y="62001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715;p33">
              <a:extLst>
                <a:ext uri="{FF2B5EF4-FFF2-40B4-BE49-F238E27FC236}">
                  <a16:creationId xmlns:a16="http://schemas.microsoft.com/office/drawing/2014/main" id="{40A39ED2-7F88-4420-9D48-74DE220064B5}"/>
                </a:ext>
              </a:extLst>
            </p:cNvPr>
            <p:cNvSpPr/>
            <p:nvPr/>
          </p:nvSpPr>
          <p:spPr>
            <a:xfrm>
              <a:off x="551556" y="62001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716;p33">
              <a:extLst>
                <a:ext uri="{FF2B5EF4-FFF2-40B4-BE49-F238E27FC236}">
                  <a16:creationId xmlns:a16="http://schemas.microsoft.com/office/drawing/2014/main" id="{9E158D6A-E4C7-49D6-AA5A-45199F3E6A3B}"/>
                </a:ext>
              </a:extLst>
            </p:cNvPr>
            <p:cNvSpPr/>
            <p:nvPr/>
          </p:nvSpPr>
          <p:spPr>
            <a:xfrm>
              <a:off x="7553198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717;p33">
              <a:extLst>
                <a:ext uri="{FF2B5EF4-FFF2-40B4-BE49-F238E27FC236}">
                  <a16:creationId xmlns:a16="http://schemas.microsoft.com/office/drawing/2014/main" id="{0AC2D0BB-5267-4C8F-B7BF-AB294A05F366}"/>
                </a:ext>
              </a:extLst>
            </p:cNvPr>
            <p:cNvSpPr/>
            <p:nvPr/>
          </p:nvSpPr>
          <p:spPr>
            <a:xfrm>
              <a:off x="7993503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718;p33">
              <a:extLst>
                <a:ext uri="{FF2B5EF4-FFF2-40B4-BE49-F238E27FC236}">
                  <a16:creationId xmlns:a16="http://schemas.microsoft.com/office/drawing/2014/main" id="{A55B4AFC-2C94-4FF9-BF19-06A6A6A401CB}"/>
                </a:ext>
              </a:extLst>
            </p:cNvPr>
            <p:cNvSpPr/>
            <p:nvPr/>
          </p:nvSpPr>
          <p:spPr>
            <a:xfrm>
              <a:off x="7116962" y="6195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719;p33">
              <a:extLst>
                <a:ext uri="{FF2B5EF4-FFF2-40B4-BE49-F238E27FC236}">
                  <a16:creationId xmlns:a16="http://schemas.microsoft.com/office/drawing/2014/main" id="{7444C3CF-5EE7-4730-B753-59A2556729EA}"/>
                </a:ext>
              </a:extLst>
            </p:cNvPr>
            <p:cNvSpPr/>
            <p:nvPr/>
          </p:nvSpPr>
          <p:spPr>
            <a:xfrm>
              <a:off x="6225916" y="61959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720;p33">
              <a:extLst>
                <a:ext uri="{FF2B5EF4-FFF2-40B4-BE49-F238E27FC236}">
                  <a16:creationId xmlns:a16="http://schemas.microsoft.com/office/drawing/2014/main" id="{A7B171D2-4DD9-4D36-9BA4-0882C39CB97A}"/>
                </a:ext>
              </a:extLst>
            </p:cNvPr>
            <p:cNvSpPr/>
            <p:nvPr/>
          </p:nvSpPr>
          <p:spPr>
            <a:xfrm>
              <a:off x="6666220" y="61959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721;p33">
              <a:extLst>
                <a:ext uri="{FF2B5EF4-FFF2-40B4-BE49-F238E27FC236}">
                  <a16:creationId xmlns:a16="http://schemas.microsoft.com/office/drawing/2014/main" id="{6A9F0770-E819-4137-A9CB-8C515CC5DBEE}"/>
                </a:ext>
              </a:extLst>
            </p:cNvPr>
            <p:cNvSpPr/>
            <p:nvPr/>
          </p:nvSpPr>
          <p:spPr>
            <a:xfrm>
              <a:off x="8433807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722;p33">
              <a:extLst>
                <a:ext uri="{FF2B5EF4-FFF2-40B4-BE49-F238E27FC236}">
                  <a16:creationId xmlns:a16="http://schemas.microsoft.com/office/drawing/2014/main" id="{CD273117-2D91-48E4-A55C-7555DDEF52CD}"/>
                </a:ext>
              </a:extLst>
            </p:cNvPr>
            <p:cNvSpPr/>
            <p:nvPr/>
          </p:nvSpPr>
          <p:spPr>
            <a:xfrm>
              <a:off x="8874112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723;p33">
              <a:extLst>
                <a:ext uri="{FF2B5EF4-FFF2-40B4-BE49-F238E27FC236}">
                  <a16:creationId xmlns:a16="http://schemas.microsoft.com/office/drawing/2014/main" id="{887B0506-FAB5-43BB-B13E-93BEF2FF2AE0}"/>
                </a:ext>
              </a:extLst>
            </p:cNvPr>
            <p:cNvSpPr/>
            <p:nvPr/>
          </p:nvSpPr>
          <p:spPr>
            <a:xfrm>
              <a:off x="5393520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724;p33">
              <a:extLst>
                <a:ext uri="{FF2B5EF4-FFF2-40B4-BE49-F238E27FC236}">
                  <a16:creationId xmlns:a16="http://schemas.microsoft.com/office/drawing/2014/main" id="{5F68B927-2F2C-4E1A-A637-FFEC16624BFC}"/>
                </a:ext>
              </a:extLst>
            </p:cNvPr>
            <p:cNvSpPr/>
            <p:nvPr/>
          </p:nvSpPr>
          <p:spPr>
            <a:xfrm>
              <a:off x="5833824" y="61806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725;p33">
              <a:extLst>
                <a:ext uri="{FF2B5EF4-FFF2-40B4-BE49-F238E27FC236}">
                  <a16:creationId xmlns:a16="http://schemas.microsoft.com/office/drawing/2014/main" id="{8067A533-38A4-47F2-9B44-03281CD3B4CD}"/>
                </a:ext>
              </a:extLst>
            </p:cNvPr>
            <p:cNvSpPr/>
            <p:nvPr/>
          </p:nvSpPr>
          <p:spPr>
            <a:xfrm>
              <a:off x="3614185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726;p33">
              <a:extLst>
                <a:ext uri="{FF2B5EF4-FFF2-40B4-BE49-F238E27FC236}">
                  <a16:creationId xmlns:a16="http://schemas.microsoft.com/office/drawing/2014/main" id="{7BD752C3-5D52-43D9-AB83-EBD4A413AE34}"/>
                </a:ext>
              </a:extLst>
            </p:cNvPr>
            <p:cNvSpPr/>
            <p:nvPr/>
          </p:nvSpPr>
          <p:spPr>
            <a:xfrm>
              <a:off x="4054490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727;p33">
              <a:extLst>
                <a:ext uri="{FF2B5EF4-FFF2-40B4-BE49-F238E27FC236}">
                  <a16:creationId xmlns:a16="http://schemas.microsoft.com/office/drawing/2014/main" id="{77236266-E998-4B5C-BD6E-354EA688BF7B}"/>
                </a:ext>
              </a:extLst>
            </p:cNvPr>
            <p:cNvSpPr/>
            <p:nvPr/>
          </p:nvSpPr>
          <p:spPr>
            <a:xfrm>
              <a:off x="4494794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728;p33">
              <a:extLst>
                <a:ext uri="{FF2B5EF4-FFF2-40B4-BE49-F238E27FC236}">
                  <a16:creationId xmlns:a16="http://schemas.microsoft.com/office/drawing/2014/main" id="{93C1463D-721A-4021-BBA2-5A878F917420}"/>
                </a:ext>
              </a:extLst>
            </p:cNvPr>
            <p:cNvSpPr/>
            <p:nvPr/>
          </p:nvSpPr>
          <p:spPr>
            <a:xfrm>
              <a:off x="4935099" y="61846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729;p33">
              <a:extLst>
                <a:ext uri="{FF2B5EF4-FFF2-40B4-BE49-F238E27FC236}">
                  <a16:creationId xmlns:a16="http://schemas.microsoft.com/office/drawing/2014/main" id="{931A03C2-94A8-40DD-9ADB-3829AEEEE9BB}"/>
                </a:ext>
              </a:extLst>
            </p:cNvPr>
            <p:cNvSpPr/>
            <p:nvPr/>
          </p:nvSpPr>
          <p:spPr>
            <a:xfrm>
              <a:off x="772792" y="61998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730;p33">
              <a:extLst>
                <a:ext uri="{FF2B5EF4-FFF2-40B4-BE49-F238E27FC236}">
                  <a16:creationId xmlns:a16="http://schemas.microsoft.com/office/drawing/2014/main" id="{1D7F206A-9B92-4D23-8C37-27A780541653}"/>
                </a:ext>
              </a:extLst>
            </p:cNvPr>
            <p:cNvSpPr/>
            <p:nvPr/>
          </p:nvSpPr>
          <p:spPr>
            <a:xfrm>
              <a:off x="1213096" y="61998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731;p33">
              <a:extLst>
                <a:ext uri="{FF2B5EF4-FFF2-40B4-BE49-F238E27FC236}">
                  <a16:creationId xmlns:a16="http://schemas.microsoft.com/office/drawing/2014/main" id="{BF003432-6A4A-4D0A-A688-F3AC0CEACBDE}"/>
                </a:ext>
              </a:extLst>
            </p:cNvPr>
            <p:cNvSpPr/>
            <p:nvPr/>
          </p:nvSpPr>
          <p:spPr>
            <a:xfrm>
              <a:off x="1653401" y="61998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732;p33">
              <a:extLst>
                <a:ext uri="{FF2B5EF4-FFF2-40B4-BE49-F238E27FC236}">
                  <a16:creationId xmlns:a16="http://schemas.microsoft.com/office/drawing/2014/main" id="{5BC135DE-378E-4C68-92E5-5832CD5038C4}"/>
                </a:ext>
              </a:extLst>
            </p:cNvPr>
            <p:cNvSpPr/>
            <p:nvPr/>
          </p:nvSpPr>
          <p:spPr>
            <a:xfrm>
              <a:off x="2093705" y="61998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733;p33">
              <a:extLst>
                <a:ext uri="{FF2B5EF4-FFF2-40B4-BE49-F238E27FC236}">
                  <a16:creationId xmlns:a16="http://schemas.microsoft.com/office/drawing/2014/main" id="{51CADF06-5BB5-48F7-AD83-7D110F23108E}"/>
                </a:ext>
              </a:extLst>
            </p:cNvPr>
            <p:cNvSpPr/>
            <p:nvPr/>
          </p:nvSpPr>
          <p:spPr>
            <a:xfrm>
              <a:off x="3072075" y="61365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734;p33">
              <a:extLst>
                <a:ext uri="{FF2B5EF4-FFF2-40B4-BE49-F238E27FC236}">
                  <a16:creationId xmlns:a16="http://schemas.microsoft.com/office/drawing/2014/main" id="{8791133B-D9E6-425A-ADD2-C2FB152957A1}"/>
                </a:ext>
              </a:extLst>
            </p:cNvPr>
            <p:cNvSpPr/>
            <p:nvPr/>
          </p:nvSpPr>
          <p:spPr>
            <a:xfrm>
              <a:off x="2635839" y="61518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737;p33">
              <a:extLst>
                <a:ext uri="{FF2B5EF4-FFF2-40B4-BE49-F238E27FC236}">
                  <a16:creationId xmlns:a16="http://schemas.microsoft.com/office/drawing/2014/main" id="{2829D814-0AD5-44AE-9532-FD5065E47A78}"/>
                </a:ext>
              </a:extLst>
            </p:cNvPr>
            <p:cNvSpPr/>
            <p:nvPr/>
          </p:nvSpPr>
          <p:spPr>
            <a:xfrm>
              <a:off x="-108901" y="62001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738;p33">
              <a:extLst>
                <a:ext uri="{FF2B5EF4-FFF2-40B4-BE49-F238E27FC236}">
                  <a16:creationId xmlns:a16="http://schemas.microsoft.com/office/drawing/2014/main" id="{02640321-42BC-459C-B785-885EAA8A3140}"/>
                </a:ext>
              </a:extLst>
            </p:cNvPr>
            <p:cNvSpPr/>
            <p:nvPr/>
          </p:nvSpPr>
          <p:spPr>
            <a:xfrm>
              <a:off x="331404" y="62001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739;p33">
              <a:extLst>
                <a:ext uri="{FF2B5EF4-FFF2-40B4-BE49-F238E27FC236}">
                  <a16:creationId xmlns:a16="http://schemas.microsoft.com/office/drawing/2014/main" id="{A344F2F5-CA7F-42F5-A897-8DE933B22275}"/>
                </a:ext>
              </a:extLst>
            </p:cNvPr>
            <p:cNvSpPr/>
            <p:nvPr/>
          </p:nvSpPr>
          <p:spPr>
            <a:xfrm>
              <a:off x="5351676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740;p33">
              <a:extLst>
                <a:ext uri="{FF2B5EF4-FFF2-40B4-BE49-F238E27FC236}">
                  <a16:creationId xmlns:a16="http://schemas.microsoft.com/office/drawing/2014/main" id="{9B12F34D-A4C6-430E-B91B-794BCF3BEF1A}"/>
                </a:ext>
              </a:extLst>
            </p:cNvPr>
            <p:cNvSpPr/>
            <p:nvPr/>
          </p:nvSpPr>
          <p:spPr>
            <a:xfrm>
              <a:off x="5791981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741;p33">
              <a:extLst>
                <a:ext uri="{FF2B5EF4-FFF2-40B4-BE49-F238E27FC236}">
                  <a16:creationId xmlns:a16="http://schemas.microsoft.com/office/drawing/2014/main" id="{892E80FA-2F80-48D2-8C71-49C16E2B0E6E}"/>
                </a:ext>
              </a:extLst>
            </p:cNvPr>
            <p:cNvSpPr/>
            <p:nvPr/>
          </p:nvSpPr>
          <p:spPr>
            <a:xfrm>
              <a:off x="4915440" y="63060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742;p33">
              <a:extLst>
                <a:ext uri="{FF2B5EF4-FFF2-40B4-BE49-F238E27FC236}">
                  <a16:creationId xmlns:a16="http://schemas.microsoft.com/office/drawing/2014/main" id="{F51A0DBB-697A-442A-8523-B2DDDDB943D4}"/>
                </a:ext>
              </a:extLst>
            </p:cNvPr>
            <p:cNvSpPr/>
            <p:nvPr/>
          </p:nvSpPr>
          <p:spPr>
            <a:xfrm>
              <a:off x="4024394" y="63060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743;p33">
              <a:extLst>
                <a:ext uri="{FF2B5EF4-FFF2-40B4-BE49-F238E27FC236}">
                  <a16:creationId xmlns:a16="http://schemas.microsoft.com/office/drawing/2014/main" id="{839618FF-3406-4FC8-A4EA-0BB08DB5EB20}"/>
                </a:ext>
              </a:extLst>
            </p:cNvPr>
            <p:cNvSpPr/>
            <p:nvPr/>
          </p:nvSpPr>
          <p:spPr>
            <a:xfrm>
              <a:off x="4464698" y="63060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744;p33">
              <a:extLst>
                <a:ext uri="{FF2B5EF4-FFF2-40B4-BE49-F238E27FC236}">
                  <a16:creationId xmlns:a16="http://schemas.microsoft.com/office/drawing/2014/main" id="{BCE5C42B-3206-4A0A-97E0-0A07D79B3055}"/>
                </a:ext>
              </a:extLst>
            </p:cNvPr>
            <p:cNvSpPr/>
            <p:nvPr/>
          </p:nvSpPr>
          <p:spPr>
            <a:xfrm>
              <a:off x="6232285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745;p33">
              <a:extLst>
                <a:ext uri="{FF2B5EF4-FFF2-40B4-BE49-F238E27FC236}">
                  <a16:creationId xmlns:a16="http://schemas.microsoft.com/office/drawing/2014/main" id="{610B7C5F-35BD-4737-A039-16C6AEC8C590}"/>
                </a:ext>
              </a:extLst>
            </p:cNvPr>
            <p:cNvSpPr/>
            <p:nvPr/>
          </p:nvSpPr>
          <p:spPr>
            <a:xfrm>
              <a:off x="6672590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746;p33">
              <a:extLst>
                <a:ext uri="{FF2B5EF4-FFF2-40B4-BE49-F238E27FC236}">
                  <a16:creationId xmlns:a16="http://schemas.microsoft.com/office/drawing/2014/main" id="{7DCE91EB-2781-4697-AF0C-B0DB81ED6B74}"/>
                </a:ext>
              </a:extLst>
            </p:cNvPr>
            <p:cNvSpPr/>
            <p:nvPr/>
          </p:nvSpPr>
          <p:spPr>
            <a:xfrm>
              <a:off x="3191997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747;p33">
              <a:extLst>
                <a:ext uri="{FF2B5EF4-FFF2-40B4-BE49-F238E27FC236}">
                  <a16:creationId xmlns:a16="http://schemas.microsoft.com/office/drawing/2014/main" id="{4BFF76D6-9760-46B3-AD09-E2F4F285E644}"/>
                </a:ext>
              </a:extLst>
            </p:cNvPr>
            <p:cNvSpPr/>
            <p:nvPr/>
          </p:nvSpPr>
          <p:spPr>
            <a:xfrm>
              <a:off x="3632302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748;p33">
              <a:extLst>
                <a:ext uri="{FF2B5EF4-FFF2-40B4-BE49-F238E27FC236}">
                  <a16:creationId xmlns:a16="http://schemas.microsoft.com/office/drawing/2014/main" id="{3B6055D0-F2FB-4391-A624-BBD5F024BD0C}"/>
                </a:ext>
              </a:extLst>
            </p:cNvPr>
            <p:cNvSpPr/>
            <p:nvPr/>
          </p:nvSpPr>
          <p:spPr>
            <a:xfrm>
              <a:off x="1412663" y="6294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749;p33">
              <a:extLst>
                <a:ext uri="{FF2B5EF4-FFF2-40B4-BE49-F238E27FC236}">
                  <a16:creationId xmlns:a16="http://schemas.microsoft.com/office/drawing/2014/main" id="{4FF02170-7186-4758-BC69-04A32C035AC0}"/>
                </a:ext>
              </a:extLst>
            </p:cNvPr>
            <p:cNvSpPr/>
            <p:nvPr/>
          </p:nvSpPr>
          <p:spPr>
            <a:xfrm>
              <a:off x="1852968" y="6294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750;p33">
              <a:extLst>
                <a:ext uri="{FF2B5EF4-FFF2-40B4-BE49-F238E27FC236}">
                  <a16:creationId xmlns:a16="http://schemas.microsoft.com/office/drawing/2014/main" id="{379722AF-C186-4C19-8B1E-4A35B1082B63}"/>
                </a:ext>
              </a:extLst>
            </p:cNvPr>
            <p:cNvSpPr/>
            <p:nvPr/>
          </p:nvSpPr>
          <p:spPr>
            <a:xfrm>
              <a:off x="2293272" y="6294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751;p33">
              <a:extLst>
                <a:ext uri="{FF2B5EF4-FFF2-40B4-BE49-F238E27FC236}">
                  <a16:creationId xmlns:a16="http://schemas.microsoft.com/office/drawing/2014/main" id="{694AE9FD-FD13-4D87-A5C0-0B52E1A64BD5}"/>
                </a:ext>
              </a:extLst>
            </p:cNvPr>
            <p:cNvSpPr/>
            <p:nvPr/>
          </p:nvSpPr>
          <p:spPr>
            <a:xfrm>
              <a:off x="2733577" y="6294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755;p33">
              <a:extLst>
                <a:ext uri="{FF2B5EF4-FFF2-40B4-BE49-F238E27FC236}">
                  <a16:creationId xmlns:a16="http://schemas.microsoft.com/office/drawing/2014/main" id="{3DDFC32E-4E29-4764-8AED-5311CC3AB9A2}"/>
                </a:ext>
              </a:extLst>
            </p:cNvPr>
            <p:cNvSpPr/>
            <p:nvPr/>
          </p:nvSpPr>
          <p:spPr>
            <a:xfrm>
              <a:off x="-107817" y="63099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756;p33">
              <a:extLst>
                <a:ext uri="{FF2B5EF4-FFF2-40B4-BE49-F238E27FC236}">
                  <a16:creationId xmlns:a16="http://schemas.microsoft.com/office/drawing/2014/main" id="{E6D42228-A2A6-43D1-9226-0F5F819A1B38}"/>
                </a:ext>
              </a:extLst>
            </p:cNvPr>
            <p:cNvSpPr/>
            <p:nvPr/>
          </p:nvSpPr>
          <p:spPr>
            <a:xfrm>
              <a:off x="870553" y="62466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757;p33">
              <a:extLst>
                <a:ext uri="{FF2B5EF4-FFF2-40B4-BE49-F238E27FC236}">
                  <a16:creationId xmlns:a16="http://schemas.microsoft.com/office/drawing/2014/main" id="{C664440B-5E65-4BB5-80BF-1DC04EFFC4CF}"/>
                </a:ext>
              </a:extLst>
            </p:cNvPr>
            <p:cNvSpPr/>
            <p:nvPr/>
          </p:nvSpPr>
          <p:spPr>
            <a:xfrm>
              <a:off x="434316" y="62619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762;p33">
              <a:extLst>
                <a:ext uri="{FF2B5EF4-FFF2-40B4-BE49-F238E27FC236}">
                  <a16:creationId xmlns:a16="http://schemas.microsoft.com/office/drawing/2014/main" id="{3E54EE3B-D9CB-4E23-B852-2CB4CD5E53D6}"/>
                </a:ext>
              </a:extLst>
            </p:cNvPr>
            <p:cNvSpPr/>
            <p:nvPr/>
          </p:nvSpPr>
          <p:spPr>
            <a:xfrm>
              <a:off x="5131524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763;p33">
              <a:extLst>
                <a:ext uri="{FF2B5EF4-FFF2-40B4-BE49-F238E27FC236}">
                  <a16:creationId xmlns:a16="http://schemas.microsoft.com/office/drawing/2014/main" id="{05C5F8EB-A632-4FF4-9F58-5AC1F8E2CAA3}"/>
                </a:ext>
              </a:extLst>
            </p:cNvPr>
            <p:cNvSpPr/>
            <p:nvPr/>
          </p:nvSpPr>
          <p:spPr>
            <a:xfrm>
              <a:off x="5571828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764;p33">
              <a:extLst>
                <a:ext uri="{FF2B5EF4-FFF2-40B4-BE49-F238E27FC236}">
                  <a16:creationId xmlns:a16="http://schemas.microsoft.com/office/drawing/2014/main" id="{EADD8208-FFE9-4B0A-BF54-1F53F59A429E}"/>
                </a:ext>
              </a:extLst>
            </p:cNvPr>
            <p:cNvSpPr/>
            <p:nvPr/>
          </p:nvSpPr>
          <p:spPr>
            <a:xfrm>
              <a:off x="4695287" y="63060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765;p33">
              <a:extLst>
                <a:ext uri="{FF2B5EF4-FFF2-40B4-BE49-F238E27FC236}">
                  <a16:creationId xmlns:a16="http://schemas.microsoft.com/office/drawing/2014/main" id="{F77DE75E-3957-4EBF-ABC1-2AE2EF5B0C72}"/>
                </a:ext>
              </a:extLst>
            </p:cNvPr>
            <p:cNvSpPr/>
            <p:nvPr/>
          </p:nvSpPr>
          <p:spPr>
            <a:xfrm>
              <a:off x="3804242" y="63060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766;p33">
              <a:extLst>
                <a:ext uri="{FF2B5EF4-FFF2-40B4-BE49-F238E27FC236}">
                  <a16:creationId xmlns:a16="http://schemas.microsoft.com/office/drawing/2014/main" id="{6F1AAC91-3EB8-4F5B-A3D4-0EF28DFDA9F0}"/>
                </a:ext>
              </a:extLst>
            </p:cNvPr>
            <p:cNvSpPr/>
            <p:nvPr/>
          </p:nvSpPr>
          <p:spPr>
            <a:xfrm>
              <a:off x="4244546" y="630603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767;p33">
              <a:extLst>
                <a:ext uri="{FF2B5EF4-FFF2-40B4-BE49-F238E27FC236}">
                  <a16:creationId xmlns:a16="http://schemas.microsoft.com/office/drawing/2014/main" id="{EDD44C29-A3BE-46EA-B336-FD4EC50B6A73}"/>
                </a:ext>
              </a:extLst>
            </p:cNvPr>
            <p:cNvSpPr/>
            <p:nvPr/>
          </p:nvSpPr>
          <p:spPr>
            <a:xfrm>
              <a:off x="6012133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5" name="Google Shape;768;p33">
              <a:extLst>
                <a:ext uri="{FF2B5EF4-FFF2-40B4-BE49-F238E27FC236}">
                  <a16:creationId xmlns:a16="http://schemas.microsoft.com/office/drawing/2014/main" id="{2F19FFAE-65C6-40B4-A915-F7C20B7A8F16}"/>
                </a:ext>
              </a:extLst>
            </p:cNvPr>
            <p:cNvSpPr/>
            <p:nvPr/>
          </p:nvSpPr>
          <p:spPr>
            <a:xfrm>
              <a:off x="6452437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6" name="Google Shape;769;p33">
              <a:extLst>
                <a:ext uri="{FF2B5EF4-FFF2-40B4-BE49-F238E27FC236}">
                  <a16:creationId xmlns:a16="http://schemas.microsoft.com/office/drawing/2014/main" id="{54B550F6-9F21-4185-96A8-2F016E2A14AE}"/>
                </a:ext>
              </a:extLst>
            </p:cNvPr>
            <p:cNvSpPr/>
            <p:nvPr/>
          </p:nvSpPr>
          <p:spPr>
            <a:xfrm>
              <a:off x="2971845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770;p33">
              <a:extLst>
                <a:ext uri="{FF2B5EF4-FFF2-40B4-BE49-F238E27FC236}">
                  <a16:creationId xmlns:a16="http://schemas.microsoft.com/office/drawing/2014/main" id="{F348EE1B-CCE6-44B3-886D-B3A323FE7E39}"/>
                </a:ext>
              </a:extLst>
            </p:cNvPr>
            <p:cNvSpPr/>
            <p:nvPr/>
          </p:nvSpPr>
          <p:spPr>
            <a:xfrm>
              <a:off x="3412150" y="6290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771;p33">
              <a:extLst>
                <a:ext uri="{FF2B5EF4-FFF2-40B4-BE49-F238E27FC236}">
                  <a16:creationId xmlns:a16="http://schemas.microsoft.com/office/drawing/2014/main" id="{1B990108-26F9-48D8-8A53-A9F9A0132250}"/>
                </a:ext>
              </a:extLst>
            </p:cNvPr>
            <p:cNvSpPr/>
            <p:nvPr/>
          </p:nvSpPr>
          <p:spPr>
            <a:xfrm>
              <a:off x="1192511" y="6294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772;p33">
              <a:extLst>
                <a:ext uri="{FF2B5EF4-FFF2-40B4-BE49-F238E27FC236}">
                  <a16:creationId xmlns:a16="http://schemas.microsoft.com/office/drawing/2014/main" id="{EACFA5FE-4CA0-415D-B697-12B8D18976F2}"/>
                </a:ext>
              </a:extLst>
            </p:cNvPr>
            <p:cNvSpPr/>
            <p:nvPr/>
          </p:nvSpPr>
          <p:spPr>
            <a:xfrm>
              <a:off x="1632815" y="6294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773;p33">
              <a:extLst>
                <a:ext uri="{FF2B5EF4-FFF2-40B4-BE49-F238E27FC236}">
                  <a16:creationId xmlns:a16="http://schemas.microsoft.com/office/drawing/2014/main" id="{818F916E-7C9D-4CEE-A3C3-319926A1873F}"/>
                </a:ext>
              </a:extLst>
            </p:cNvPr>
            <p:cNvSpPr/>
            <p:nvPr/>
          </p:nvSpPr>
          <p:spPr>
            <a:xfrm>
              <a:off x="2073120" y="6294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774;p33">
              <a:extLst>
                <a:ext uri="{FF2B5EF4-FFF2-40B4-BE49-F238E27FC236}">
                  <a16:creationId xmlns:a16="http://schemas.microsoft.com/office/drawing/2014/main" id="{F19D3909-A5BE-402C-9E3A-93189519914D}"/>
                </a:ext>
              </a:extLst>
            </p:cNvPr>
            <p:cNvSpPr/>
            <p:nvPr/>
          </p:nvSpPr>
          <p:spPr>
            <a:xfrm>
              <a:off x="2513424" y="6294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779;p33">
              <a:extLst>
                <a:ext uri="{FF2B5EF4-FFF2-40B4-BE49-F238E27FC236}">
                  <a16:creationId xmlns:a16="http://schemas.microsoft.com/office/drawing/2014/main" id="{B4567934-2C8E-4472-8AB3-27384194EB2E}"/>
                </a:ext>
              </a:extLst>
            </p:cNvPr>
            <p:cNvSpPr/>
            <p:nvPr/>
          </p:nvSpPr>
          <p:spPr>
            <a:xfrm>
              <a:off x="650401" y="62466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780;p33">
              <a:extLst>
                <a:ext uri="{FF2B5EF4-FFF2-40B4-BE49-F238E27FC236}">
                  <a16:creationId xmlns:a16="http://schemas.microsoft.com/office/drawing/2014/main" id="{F5F4DC2C-3E26-4732-9207-08D4FB75D8DE}"/>
                </a:ext>
              </a:extLst>
            </p:cNvPr>
            <p:cNvSpPr/>
            <p:nvPr/>
          </p:nvSpPr>
          <p:spPr>
            <a:xfrm>
              <a:off x="214164" y="62619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490;p33">
              <a:extLst>
                <a:ext uri="{FF2B5EF4-FFF2-40B4-BE49-F238E27FC236}">
                  <a16:creationId xmlns:a16="http://schemas.microsoft.com/office/drawing/2014/main" id="{DADFD788-64F3-4782-9DC1-D44C8F162424}"/>
                </a:ext>
              </a:extLst>
            </p:cNvPr>
            <p:cNvSpPr/>
            <p:nvPr/>
          </p:nvSpPr>
          <p:spPr>
            <a:xfrm>
              <a:off x="11919740" y="6276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494;p33">
              <a:extLst>
                <a:ext uri="{FF2B5EF4-FFF2-40B4-BE49-F238E27FC236}">
                  <a16:creationId xmlns:a16="http://schemas.microsoft.com/office/drawing/2014/main" id="{F058ACA3-6BF4-4574-A84C-71A9290A83BC}"/>
                </a:ext>
              </a:extLst>
            </p:cNvPr>
            <p:cNvSpPr/>
            <p:nvPr/>
          </p:nvSpPr>
          <p:spPr>
            <a:xfrm>
              <a:off x="11087343" y="62614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495;p33">
              <a:extLst>
                <a:ext uri="{FF2B5EF4-FFF2-40B4-BE49-F238E27FC236}">
                  <a16:creationId xmlns:a16="http://schemas.microsoft.com/office/drawing/2014/main" id="{230F1266-A7DB-4B1B-8F70-8DFC28D5C4BF}"/>
                </a:ext>
              </a:extLst>
            </p:cNvPr>
            <p:cNvSpPr/>
            <p:nvPr/>
          </p:nvSpPr>
          <p:spPr>
            <a:xfrm>
              <a:off x="11527648" y="62614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496;p33">
              <a:extLst>
                <a:ext uri="{FF2B5EF4-FFF2-40B4-BE49-F238E27FC236}">
                  <a16:creationId xmlns:a16="http://schemas.microsoft.com/office/drawing/2014/main" id="{C784B448-ED44-4CC8-A26F-6B2345956331}"/>
                </a:ext>
              </a:extLst>
            </p:cNvPr>
            <p:cNvSpPr/>
            <p:nvPr/>
          </p:nvSpPr>
          <p:spPr>
            <a:xfrm>
              <a:off x="9308009" y="62653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497;p33">
              <a:extLst>
                <a:ext uri="{FF2B5EF4-FFF2-40B4-BE49-F238E27FC236}">
                  <a16:creationId xmlns:a16="http://schemas.microsoft.com/office/drawing/2014/main" id="{5AD38E88-33A0-4DB2-BD4C-AF1E8FB42B94}"/>
                </a:ext>
              </a:extLst>
            </p:cNvPr>
            <p:cNvSpPr/>
            <p:nvPr/>
          </p:nvSpPr>
          <p:spPr>
            <a:xfrm>
              <a:off x="9748314" y="62653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498;p33">
              <a:extLst>
                <a:ext uri="{FF2B5EF4-FFF2-40B4-BE49-F238E27FC236}">
                  <a16:creationId xmlns:a16="http://schemas.microsoft.com/office/drawing/2014/main" id="{56FF5702-63BD-42FC-B76D-3DC938ABE9B0}"/>
                </a:ext>
              </a:extLst>
            </p:cNvPr>
            <p:cNvSpPr/>
            <p:nvPr/>
          </p:nvSpPr>
          <p:spPr>
            <a:xfrm>
              <a:off x="10188618" y="62653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499;p33">
              <a:extLst>
                <a:ext uri="{FF2B5EF4-FFF2-40B4-BE49-F238E27FC236}">
                  <a16:creationId xmlns:a16="http://schemas.microsoft.com/office/drawing/2014/main" id="{01DC7E14-E845-4519-B2D0-A1668E0F124E}"/>
                </a:ext>
              </a:extLst>
            </p:cNvPr>
            <p:cNvSpPr/>
            <p:nvPr/>
          </p:nvSpPr>
          <p:spPr>
            <a:xfrm>
              <a:off x="10628923" y="62653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500;p33">
              <a:extLst>
                <a:ext uri="{FF2B5EF4-FFF2-40B4-BE49-F238E27FC236}">
                  <a16:creationId xmlns:a16="http://schemas.microsoft.com/office/drawing/2014/main" id="{DA191D48-438F-4077-884F-AE45EA9F2610}"/>
                </a:ext>
              </a:extLst>
            </p:cNvPr>
            <p:cNvSpPr/>
            <p:nvPr/>
          </p:nvSpPr>
          <p:spPr>
            <a:xfrm>
              <a:off x="6466616" y="62806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501;p33">
              <a:extLst>
                <a:ext uri="{FF2B5EF4-FFF2-40B4-BE49-F238E27FC236}">
                  <a16:creationId xmlns:a16="http://schemas.microsoft.com/office/drawing/2014/main" id="{E2DF027A-2EAA-4372-AFC7-CEFE7DB2A773}"/>
                </a:ext>
              </a:extLst>
            </p:cNvPr>
            <p:cNvSpPr/>
            <p:nvPr/>
          </p:nvSpPr>
          <p:spPr>
            <a:xfrm>
              <a:off x="6906920" y="62806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502;p33">
              <a:extLst>
                <a:ext uri="{FF2B5EF4-FFF2-40B4-BE49-F238E27FC236}">
                  <a16:creationId xmlns:a16="http://schemas.microsoft.com/office/drawing/2014/main" id="{7E16EE42-EE06-4AAB-91D7-3FD0DB654AD5}"/>
                </a:ext>
              </a:extLst>
            </p:cNvPr>
            <p:cNvSpPr/>
            <p:nvPr/>
          </p:nvSpPr>
          <p:spPr>
            <a:xfrm>
              <a:off x="7347224" y="62806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503;p33">
              <a:extLst>
                <a:ext uri="{FF2B5EF4-FFF2-40B4-BE49-F238E27FC236}">
                  <a16:creationId xmlns:a16="http://schemas.microsoft.com/office/drawing/2014/main" id="{69CAB1DA-ED73-4A08-B769-BE444272A780}"/>
                </a:ext>
              </a:extLst>
            </p:cNvPr>
            <p:cNvSpPr/>
            <p:nvPr/>
          </p:nvSpPr>
          <p:spPr>
            <a:xfrm>
              <a:off x="7787529" y="62806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504;p33">
              <a:extLst>
                <a:ext uri="{FF2B5EF4-FFF2-40B4-BE49-F238E27FC236}">
                  <a16:creationId xmlns:a16="http://schemas.microsoft.com/office/drawing/2014/main" id="{5E7BACF1-8255-48A2-AF5B-6F1D9271C47B}"/>
                </a:ext>
              </a:extLst>
            </p:cNvPr>
            <p:cNvSpPr/>
            <p:nvPr/>
          </p:nvSpPr>
          <p:spPr>
            <a:xfrm>
              <a:off x="8765899" y="62173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505;p33">
              <a:extLst>
                <a:ext uri="{FF2B5EF4-FFF2-40B4-BE49-F238E27FC236}">
                  <a16:creationId xmlns:a16="http://schemas.microsoft.com/office/drawing/2014/main" id="{47038E67-4544-42DF-BFD5-91A5301BA651}"/>
                </a:ext>
              </a:extLst>
            </p:cNvPr>
            <p:cNvSpPr/>
            <p:nvPr/>
          </p:nvSpPr>
          <p:spPr>
            <a:xfrm>
              <a:off x="8329662" y="623261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506;p33">
              <a:extLst>
                <a:ext uri="{FF2B5EF4-FFF2-40B4-BE49-F238E27FC236}">
                  <a16:creationId xmlns:a16="http://schemas.microsoft.com/office/drawing/2014/main" id="{90A2CE80-C7F7-4AF6-B4A2-99E6DEEF525E}"/>
                </a:ext>
              </a:extLst>
            </p:cNvPr>
            <p:cNvSpPr/>
            <p:nvPr/>
          </p:nvSpPr>
          <p:spPr>
            <a:xfrm>
              <a:off x="4704314" y="628089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507;p33">
              <a:extLst>
                <a:ext uri="{FF2B5EF4-FFF2-40B4-BE49-F238E27FC236}">
                  <a16:creationId xmlns:a16="http://schemas.microsoft.com/office/drawing/2014/main" id="{24E4678E-2B38-4D13-9934-402C6CFB5654}"/>
                </a:ext>
              </a:extLst>
            </p:cNvPr>
            <p:cNvSpPr/>
            <p:nvPr/>
          </p:nvSpPr>
          <p:spPr>
            <a:xfrm>
              <a:off x="5144619" y="628089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508;p33">
              <a:extLst>
                <a:ext uri="{FF2B5EF4-FFF2-40B4-BE49-F238E27FC236}">
                  <a16:creationId xmlns:a16="http://schemas.microsoft.com/office/drawing/2014/main" id="{98581619-40AD-4469-8CAE-BBFEEBD094C8}"/>
                </a:ext>
              </a:extLst>
            </p:cNvPr>
            <p:cNvSpPr/>
            <p:nvPr/>
          </p:nvSpPr>
          <p:spPr>
            <a:xfrm>
              <a:off x="5584923" y="628089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509;p33">
              <a:extLst>
                <a:ext uri="{FF2B5EF4-FFF2-40B4-BE49-F238E27FC236}">
                  <a16:creationId xmlns:a16="http://schemas.microsoft.com/office/drawing/2014/main" id="{E2CD3D90-3A0F-4273-B94B-D21244A1D472}"/>
                </a:ext>
              </a:extLst>
            </p:cNvPr>
            <p:cNvSpPr/>
            <p:nvPr/>
          </p:nvSpPr>
          <p:spPr>
            <a:xfrm>
              <a:off x="6025228" y="628089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513;p33">
              <a:extLst>
                <a:ext uri="{FF2B5EF4-FFF2-40B4-BE49-F238E27FC236}">
                  <a16:creationId xmlns:a16="http://schemas.microsoft.com/office/drawing/2014/main" id="{7F7BB492-86F9-4FE6-A422-D310C24B9859}"/>
                </a:ext>
              </a:extLst>
            </p:cNvPr>
            <p:cNvSpPr/>
            <p:nvPr/>
          </p:nvSpPr>
          <p:spPr>
            <a:xfrm>
              <a:off x="11699588" y="6276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514;p33">
              <a:extLst>
                <a:ext uri="{FF2B5EF4-FFF2-40B4-BE49-F238E27FC236}">
                  <a16:creationId xmlns:a16="http://schemas.microsoft.com/office/drawing/2014/main" id="{8EC27754-6FFD-4D0A-98E2-2DA04310293E}"/>
                </a:ext>
              </a:extLst>
            </p:cNvPr>
            <p:cNvSpPr/>
            <p:nvPr/>
          </p:nvSpPr>
          <p:spPr>
            <a:xfrm>
              <a:off x="12139892" y="6276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517;p33">
              <a:extLst>
                <a:ext uri="{FF2B5EF4-FFF2-40B4-BE49-F238E27FC236}">
                  <a16:creationId xmlns:a16="http://schemas.microsoft.com/office/drawing/2014/main" id="{1B104CDC-9859-4AB7-8BF4-40196D31919F}"/>
                </a:ext>
              </a:extLst>
            </p:cNvPr>
            <p:cNvSpPr/>
            <p:nvPr/>
          </p:nvSpPr>
          <p:spPr>
            <a:xfrm>
              <a:off x="10867191" y="62614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518;p33">
              <a:extLst>
                <a:ext uri="{FF2B5EF4-FFF2-40B4-BE49-F238E27FC236}">
                  <a16:creationId xmlns:a16="http://schemas.microsoft.com/office/drawing/2014/main" id="{799EC134-016F-4C87-99F7-B813AB38C7B8}"/>
                </a:ext>
              </a:extLst>
            </p:cNvPr>
            <p:cNvSpPr/>
            <p:nvPr/>
          </p:nvSpPr>
          <p:spPr>
            <a:xfrm>
              <a:off x="11307496" y="62614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519;p33">
              <a:extLst>
                <a:ext uri="{FF2B5EF4-FFF2-40B4-BE49-F238E27FC236}">
                  <a16:creationId xmlns:a16="http://schemas.microsoft.com/office/drawing/2014/main" id="{2D23EC65-8C75-4F80-A1FC-2966F0F4DC89}"/>
                </a:ext>
              </a:extLst>
            </p:cNvPr>
            <p:cNvSpPr/>
            <p:nvPr/>
          </p:nvSpPr>
          <p:spPr>
            <a:xfrm>
              <a:off x="9087857" y="62653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520;p33">
              <a:extLst>
                <a:ext uri="{FF2B5EF4-FFF2-40B4-BE49-F238E27FC236}">
                  <a16:creationId xmlns:a16="http://schemas.microsoft.com/office/drawing/2014/main" id="{21F64DA3-D373-4F4A-8875-E6A6268D4D92}"/>
                </a:ext>
              </a:extLst>
            </p:cNvPr>
            <p:cNvSpPr/>
            <p:nvPr/>
          </p:nvSpPr>
          <p:spPr>
            <a:xfrm>
              <a:off x="9528162" y="62653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521;p33">
              <a:extLst>
                <a:ext uri="{FF2B5EF4-FFF2-40B4-BE49-F238E27FC236}">
                  <a16:creationId xmlns:a16="http://schemas.microsoft.com/office/drawing/2014/main" id="{247FD492-0B74-4F5E-9603-2CCE5E9541F5}"/>
                </a:ext>
              </a:extLst>
            </p:cNvPr>
            <p:cNvSpPr/>
            <p:nvPr/>
          </p:nvSpPr>
          <p:spPr>
            <a:xfrm>
              <a:off x="9968466" y="62653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522;p33">
              <a:extLst>
                <a:ext uri="{FF2B5EF4-FFF2-40B4-BE49-F238E27FC236}">
                  <a16:creationId xmlns:a16="http://schemas.microsoft.com/office/drawing/2014/main" id="{9B7277B5-D154-4117-AC57-43185C8CF58A}"/>
                </a:ext>
              </a:extLst>
            </p:cNvPr>
            <p:cNvSpPr/>
            <p:nvPr/>
          </p:nvSpPr>
          <p:spPr>
            <a:xfrm>
              <a:off x="10408770" y="62653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523;p33">
              <a:extLst>
                <a:ext uri="{FF2B5EF4-FFF2-40B4-BE49-F238E27FC236}">
                  <a16:creationId xmlns:a16="http://schemas.microsoft.com/office/drawing/2014/main" id="{DE1F606F-80D0-4FD7-A1D3-4AD2C24114EA}"/>
                </a:ext>
              </a:extLst>
            </p:cNvPr>
            <p:cNvSpPr/>
            <p:nvPr/>
          </p:nvSpPr>
          <p:spPr>
            <a:xfrm>
              <a:off x="6246463" y="62806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524;p33">
              <a:extLst>
                <a:ext uri="{FF2B5EF4-FFF2-40B4-BE49-F238E27FC236}">
                  <a16:creationId xmlns:a16="http://schemas.microsoft.com/office/drawing/2014/main" id="{C60842B5-5AAC-4238-A092-C4DD05FBC3E6}"/>
                </a:ext>
              </a:extLst>
            </p:cNvPr>
            <p:cNvSpPr/>
            <p:nvPr/>
          </p:nvSpPr>
          <p:spPr>
            <a:xfrm>
              <a:off x="6686768" y="62806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525;p33">
              <a:extLst>
                <a:ext uri="{FF2B5EF4-FFF2-40B4-BE49-F238E27FC236}">
                  <a16:creationId xmlns:a16="http://schemas.microsoft.com/office/drawing/2014/main" id="{7A7E254E-C205-45C6-8CFD-80E85C36534E}"/>
                </a:ext>
              </a:extLst>
            </p:cNvPr>
            <p:cNvSpPr/>
            <p:nvPr/>
          </p:nvSpPr>
          <p:spPr>
            <a:xfrm>
              <a:off x="7127072" y="62806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526;p33">
              <a:extLst>
                <a:ext uri="{FF2B5EF4-FFF2-40B4-BE49-F238E27FC236}">
                  <a16:creationId xmlns:a16="http://schemas.microsoft.com/office/drawing/2014/main" id="{7BD966B5-5083-456B-A67F-9A52EDD26EEE}"/>
                </a:ext>
              </a:extLst>
            </p:cNvPr>
            <p:cNvSpPr/>
            <p:nvPr/>
          </p:nvSpPr>
          <p:spPr>
            <a:xfrm>
              <a:off x="7567377" y="62806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527;p33">
              <a:extLst>
                <a:ext uri="{FF2B5EF4-FFF2-40B4-BE49-F238E27FC236}">
                  <a16:creationId xmlns:a16="http://schemas.microsoft.com/office/drawing/2014/main" id="{0030886D-B37D-4FC8-988C-A7FDCB79F8D4}"/>
                </a:ext>
              </a:extLst>
            </p:cNvPr>
            <p:cNvSpPr/>
            <p:nvPr/>
          </p:nvSpPr>
          <p:spPr>
            <a:xfrm>
              <a:off x="8545747" y="62173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528;p33">
              <a:extLst>
                <a:ext uri="{FF2B5EF4-FFF2-40B4-BE49-F238E27FC236}">
                  <a16:creationId xmlns:a16="http://schemas.microsoft.com/office/drawing/2014/main" id="{F4DBD007-6AF4-48F9-9231-00A13C0D1BEF}"/>
                </a:ext>
              </a:extLst>
            </p:cNvPr>
            <p:cNvSpPr/>
            <p:nvPr/>
          </p:nvSpPr>
          <p:spPr>
            <a:xfrm>
              <a:off x="8109510" y="623261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529;p33">
              <a:extLst>
                <a:ext uri="{FF2B5EF4-FFF2-40B4-BE49-F238E27FC236}">
                  <a16:creationId xmlns:a16="http://schemas.microsoft.com/office/drawing/2014/main" id="{56ADE4AA-728D-4DCE-8C42-D3BD64D24342}"/>
                </a:ext>
              </a:extLst>
            </p:cNvPr>
            <p:cNvSpPr/>
            <p:nvPr/>
          </p:nvSpPr>
          <p:spPr>
            <a:xfrm>
              <a:off x="4484162" y="628089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530;p33">
              <a:extLst>
                <a:ext uri="{FF2B5EF4-FFF2-40B4-BE49-F238E27FC236}">
                  <a16:creationId xmlns:a16="http://schemas.microsoft.com/office/drawing/2014/main" id="{571E3712-301A-4F9C-85FC-088636A56B59}"/>
                </a:ext>
              </a:extLst>
            </p:cNvPr>
            <p:cNvSpPr/>
            <p:nvPr/>
          </p:nvSpPr>
          <p:spPr>
            <a:xfrm>
              <a:off x="4924467" y="628089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531;p33">
              <a:extLst>
                <a:ext uri="{FF2B5EF4-FFF2-40B4-BE49-F238E27FC236}">
                  <a16:creationId xmlns:a16="http://schemas.microsoft.com/office/drawing/2014/main" id="{060A1B46-A0BF-4BBC-AF0B-2A4A6E5146C6}"/>
                </a:ext>
              </a:extLst>
            </p:cNvPr>
            <p:cNvSpPr/>
            <p:nvPr/>
          </p:nvSpPr>
          <p:spPr>
            <a:xfrm>
              <a:off x="5364771" y="628089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532;p33">
              <a:extLst>
                <a:ext uri="{FF2B5EF4-FFF2-40B4-BE49-F238E27FC236}">
                  <a16:creationId xmlns:a16="http://schemas.microsoft.com/office/drawing/2014/main" id="{E82DCBE2-0E64-4CC2-A87B-0183E7E37187}"/>
                </a:ext>
              </a:extLst>
            </p:cNvPr>
            <p:cNvSpPr/>
            <p:nvPr/>
          </p:nvSpPr>
          <p:spPr>
            <a:xfrm>
              <a:off x="5805076" y="628089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556;p33">
              <a:extLst>
                <a:ext uri="{FF2B5EF4-FFF2-40B4-BE49-F238E27FC236}">
                  <a16:creationId xmlns:a16="http://schemas.microsoft.com/office/drawing/2014/main" id="{24CC579F-E255-485D-A680-2EF47B1A1840}"/>
                </a:ext>
              </a:extLst>
            </p:cNvPr>
            <p:cNvSpPr/>
            <p:nvPr/>
          </p:nvSpPr>
          <p:spPr>
            <a:xfrm>
              <a:off x="10825348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557;p33">
              <a:extLst>
                <a:ext uri="{FF2B5EF4-FFF2-40B4-BE49-F238E27FC236}">
                  <a16:creationId xmlns:a16="http://schemas.microsoft.com/office/drawing/2014/main" id="{12158EE4-6B10-4EA3-A9F0-FFBDAACAA376}"/>
                </a:ext>
              </a:extLst>
            </p:cNvPr>
            <p:cNvSpPr/>
            <p:nvPr/>
          </p:nvSpPr>
          <p:spPr>
            <a:xfrm>
              <a:off x="11265652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558;p33">
              <a:extLst>
                <a:ext uri="{FF2B5EF4-FFF2-40B4-BE49-F238E27FC236}">
                  <a16:creationId xmlns:a16="http://schemas.microsoft.com/office/drawing/2014/main" id="{855B5410-BC0B-4761-8078-0529942749E1}"/>
                </a:ext>
              </a:extLst>
            </p:cNvPr>
            <p:cNvSpPr/>
            <p:nvPr/>
          </p:nvSpPr>
          <p:spPr>
            <a:xfrm>
              <a:off x="10389111" y="63867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559;p33">
              <a:extLst>
                <a:ext uri="{FF2B5EF4-FFF2-40B4-BE49-F238E27FC236}">
                  <a16:creationId xmlns:a16="http://schemas.microsoft.com/office/drawing/2014/main" id="{106D6188-D6BC-45A2-B3ED-CA7E75FBB58B}"/>
                </a:ext>
              </a:extLst>
            </p:cNvPr>
            <p:cNvSpPr/>
            <p:nvPr/>
          </p:nvSpPr>
          <p:spPr>
            <a:xfrm>
              <a:off x="9498065" y="63867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560;p33">
              <a:extLst>
                <a:ext uri="{FF2B5EF4-FFF2-40B4-BE49-F238E27FC236}">
                  <a16:creationId xmlns:a16="http://schemas.microsoft.com/office/drawing/2014/main" id="{8FB512A8-86F8-42E0-831E-6876E7C9D984}"/>
                </a:ext>
              </a:extLst>
            </p:cNvPr>
            <p:cNvSpPr/>
            <p:nvPr/>
          </p:nvSpPr>
          <p:spPr>
            <a:xfrm>
              <a:off x="9938370" y="63867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561;p33">
              <a:extLst>
                <a:ext uri="{FF2B5EF4-FFF2-40B4-BE49-F238E27FC236}">
                  <a16:creationId xmlns:a16="http://schemas.microsoft.com/office/drawing/2014/main" id="{0AC283E7-0038-455F-8EF2-426F2ADC1676}"/>
                </a:ext>
              </a:extLst>
            </p:cNvPr>
            <p:cNvSpPr/>
            <p:nvPr/>
          </p:nvSpPr>
          <p:spPr>
            <a:xfrm>
              <a:off x="11705957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562;p33">
              <a:extLst>
                <a:ext uri="{FF2B5EF4-FFF2-40B4-BE49-F238E27FC236}">
                  <a16:creationId xmlns:a16="http://schemas.microsoft.com/office/drawing/2014/main" id="{6BCF17E2-E6E0-4440-8901-81A92D0C6C72}"/>
                </a:ext>
              </a:extLst>
            </p:cNvPr>
            <p:cNvSpPr/>
            <p:nvPr/>
          </p:nvSpPr>
          <p:spPr>
            <a:xfrm>
              <a:off x="12146261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563;p33">
              <a:extLst>
                <a:ext uri="{FF2B5EF4-FFF2-40B4-BE49-F238E27FC236}">
                  <a16:creationId xmlns:a16="http://schemas.microsoft.com/office/drawing/2014/main" id="{E5FADFE3-B3FB-403B-9ED4-92ABDF1E0625}"/>
                </a:ext>
              </a:extLst>
            </p:cNvPr>
            <p:cNvSpPr/>
            <p:nvPr/>
          </p:nvSpPr>
          <p:spPr>
            <a:xfrm>
              <a:off x="8665669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564;p33">
              <a:extLst>
                <a:ext uri="{FF2B5EF4-FFF2-40B4-BE49-F238E27FC236}">
                  <a16:creationId xmlns:a16="http://schemas.microsoft.com/office/drawing/2014/main" id="{CD7BB9F1-6BCD-49CD-A007-C23968BD744A}"/>
                </a:ext>
              </a:extLst>
            </p:cNvPr>
            <p:cNvSpPr/>
            <p:nvPr/>
          </p:nvSpPr>
          <p:spPr>
            <a:xfrm>
              <a:off x="9105973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565;p33">
              <a:extLst>
                <a:ext uri="{FF2B5EF4-FFF2-40B4-BE49-F238E27FC236}">
                  <a16:creationId xmlns:a16="http://schemas.microsoft.com/office/drawing/2014/main" id="{DD24CEA1-7E36-4104-AC34-D19AB6E0B6C1}"/>
                </a:ext>
              </a:extLst>
            </p:cNvPr>
            <p:cNvSpPr/>
            <p:nvPr/>
          </p:nvSpPr>
          <p:spPr>
            <a:xfrm>
              <a:off x="6886335" y="63754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566;p33">
              <a:extLst>
                <a:ext uri="{FF2B5EF4-FFF2-40B4-BE49-F238E27FC236}">
                  <a16:creationId xmlns:a16="http://schemas.microsoft.com/office/drawing/2014/main" id="{ED4BCAEC-F8E0-4337-A586-A92BAD4F96F6}"/>
                </a:ext>
              </a:extLst>
            </p:cNvPr>
            <p:cNvSpPr/>
            <p:nvPr/>
          </p:nvSpPr>
          <p:spPr>
            <a:xfrm>
              <a:off x="7326639" y="63754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567;p33">
              <a:extLst>
                <a:ext uri="{FF2B5EF4-FFF2-40B4-BE49-F238E27FC236}">
                  <a16:creationId xmlns:a16="http://schemas.microsoft.com/office/drawing/2014/main" id="{02F6E852-4546-49A4-83C8-E7BD3F18B5DE}"/>
                </a:ext>
              </a:extLst>
            </p:cNvPr>
            <p:cNvSpPr/>
            <p:nvPr/>
          </p:nvSpPr>
          <p:spPr>
            <a:xfrm>
              <a:off x="7766944" y="63754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568;p33">
              <a:extLst>
                <a:ext uri="{FF2B5EF4-FFF2-40B4-BE49-F238E27FC236}">
                  <a16:creationId xmlns:a16="http://schemas.microsoft.com/office/drawing/2014/main" id="{94F76FF6-657E-404D-AE91-6C1488ED3EB3}"/>
                </a:ext>
              </a:extLst>
            </p:cNvPr>
            <p:cNvSpPr/>
            <p:nvPr/>
          </p:nvSpPr>
          <p:spPr>
            <a:xfrm>
              <a:off x="8207248" y="63754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569;p33">
              <a:extLst>
                <a:ext uri="{FF2B5EF4-FFF2-40B4-BE49-F238E27FC236}">
                  <a16:creationId xmlns:a16="http://schemas.microsoft.com/office/drawing/2014/main" id="{337B3080-F80C-4C4B-A47D-7AE987D516FD}"/>
                </a:ext>
              </a:extLst>
            </p:cNvPr>
            <p:cNvSpPr/>
            <p:nvPr/>
          </p:nvSpPr>
          <p:spPr>
            <a:xfrm>
              <a:off x="4044941" y="63906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570;p33">
              <a:extLst>
                <a:ext uri="{FF2B5EF4-FFF2-40B4-BE49-F238E27FC236}">
                  <a16:creationId xmlns:a16="http://schemas.microsoft.com/office/drawing/2014/main" id="{DE295FB8-7D4B-4D01-BE41-D16ED777E266}"/>
                </a:ext>
              </a:extLst>
            </p:cNvPr>
            <p:cNvSpPr/>
            <p:nvPr/>
          </p:nvSpPr>
          <p:spPr>
            <a:xfrm>
              <a:off x="4485246" y="63906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571;p33">
              <a:extLst>
                <a:ext uri="{FF2B5EF4-FFF2-40B4-BE49-F238E27FC236}">
                  <a16:creationId xmlns:a16="http://schemas.microsoft.com/office/drawing/2014/main" id="{3464FE56-A088-44D1-AC79-9FB2E8BE097E}"/>
                </a:ext>
              </a:extLst>
            </p:cNvPr>
            <p:cNvSpPr/>
            <p:nvPr/>
          </p:nvSpPr>
          <p:spPr>
            <a:xfrm>
              <a:off x="4925550" y="63906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572;p33">
              <a:extLst>
                <a:ext uri="{FF2B5EF4-FFF2-40B4-BE49-F238E27FC236}">
                  <a16:creationId xmlns:a16="http://schemas.microsoft.com/office/drawing/2014/main" id="{37C615F5-54C3-495F-BD5F-57D99A700FE7}"/>
                </a:ext>
              </a:extLst>
            </p:cNvPr>
            <p:cNvSpPr/>
            <p:nvPr/>
          </p:nvSpPr>
          <p:spPr>
            <a:xfrm>
              <a:off x="5365854" y="63906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573;p33">
              <a:extLst>
                <a:ext uri="{FF2B5EF4-FFF2-40B4-BE49-F238E27FC236}">
                  <a16:creationId xmlns:a16="http://schemas.microsoft.com/office/drawing/2014/main" id="{E9101569-E46C-4BCF-AEF2-A594654DB260}"/>
                </a:ext>
              </a:extLst>
            </p:cNvPr>
            <p:cNvSpPr/>
            <p:nvPr/>
          </p:nvSpPr>
          <p:spPr>
            <a:xfrm>
              <a:off x="6344225" y="63273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574;p33">
              <a:extLst>
                <a:ext uri="{FF2B5EF4-FFF2-40B4-BE49-F238E27FC236}">
                  <a16:creationId xmlns:a16="http://schemas.microsoft.com/office/drawing/2014/main" id="{BC50450F-6474-4663-AEB2-DFFE818A0B6B}"/>
                </a:ext>
              </a:extLst>
            </p:cNvPr>
            <p:cNvSpPr/>
            <p:nvPr/>
          </p:nvSpPr>
          <p:spPr>
            <a:xfrm>
              <a:off x="5907988" y="63426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575;p33">
              <a:extLst>
                <a:ext uri="{FF2B5EF4-FFF2-40B4-BE49-F238E27FC236}">
                  <a16:creationId xmlns:a16="http://schemas.microsoft.com/office/drawing/2014/main" id="{6CEBE333-13DA-4E2D-B936-FE2DD7805D9D}"/>
                </a:ext>
              </a:extLst>
            </p:cNvPr>
            <p:cNvSpPr/>
            <p:nvPr/>
          </p:nvSpPr>
          <p:spPr>
            <a:xfrm>
              <a:off x="2282640" y="63909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576;p33">
              <a:extLst>
                <a:ext uri="{FF2B5EF4-FFF2-40B4-BE49-F238E27FC236}">
                  <a16:creationId xmlns:a16="http://schemas.microsoft.com/office/drawing/2014/main" id="{57B5D8F5-25E0-4B2D-ACAA-75597D11884E}"/>
                </a:ext>
              </a:extLst>
            </p:cNvPr>
            <p:cNvSpPr/>
            <p:nvPr/>
          </p:nvSpPr>
          <p:spPr>
            <a:xfrm>
              <a:off x="2722944" y="63909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577;p33">
              <a:extLst>
                <a:ext uri="{FF2B5EF4-FFF2-40B4-BE49-F238E27FC236}">
                  <a16:creationId xmlns:a16="http://schemas.microsoft.com/office/drawing/2014/main" id="{55A9671D-809D-43C0-94E2-00CDC98EF343}"/>
                </a:ext>
              </a:extLst>
            </p:cNvPr>
            <p:cNvSpPr/>
            <p:nvPr/>
          </p:nvSpPr>
          <p:spPr>
            <a:xfrm>
              <a:off x="3163249" y="63909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578;p33">
              <a:extLst>
                <a:ext uri="{FF2B5EF4-FFF2-40B4-BE49-F238E27FC236}">
                  <a16:creationId xmlns:a16="http://schemas.microsoft.com/office/drawing/2014/main" id="{6E135C6A-E3A7-4C10-8ADC-AFE7356ED88A}"/>
                </a:ext>
              </a:extLst>
            </p:cNvPr>
            <p:cNvSpPr/>
            <p:nvPr/>
          </p:nvSpPr>
          <p:spPr>
            <a:xfrm>
              <a:off x="3603553" y="63909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579;p33">
              <a:extLst>
                <a:ext uri="{FF2B5EF4-FFF2-40B4-BE49-F238E27FC236}">
                  <a16:creationId xmlns:a16="http://schemas.microsoft.com/office/drawing/2014/main" id="{06B050D9-6152-4C06-A7F3-10B02EE272CC}"/>
                </a:ext>
              </a:extLst>
            </p:cNvPr>
            <p:cNvSpPr/>
            <p:nvPr/>
          </p:nvSpPr>
          <p:spPr>
            <a:xfrm>
              <a:off x="10605196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580;p33">
              <a:extLst>
                <a:ext uri="{FF2B5EF4-FFF2-40B4-BE49-F238E27FC236}">
                  <a16:creationId xmlns:a16="http://schemas.microsoft.com/office/drawing/2014/main" id="{22BC0427-59B0-4794-9AC1-C0F659AD0DA1}"/>
                </a:ext>
              </a:extLst>
            </p:cNvPr>
            <p:cNvSpPr/>
            <p:nvPr/>
          </p:nvSpPr>
          <p:spPr>
            <a:xfrm>
              <a:off x="11045500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581;p33">
              <a:extLst>
                <a:ext uri="{FF2B5EF4-FFF2-40B4-BE49-F238E27FC236}">
                  <a16:creationId xmlns:a16="http://schemas.microsoft.com/office/drawing/2014/main" id="{7D85ABE3-812D-42FE-B450-2F73FCE39299}"/>
                </a:ext>
              </a:extLst>
            </p:cNvPr>
            <p:cNvSpPr/>
            <p:nvPr/>
          </p:nvSpPr>
          <p:spPr>
            <a:xfrm>
              <a:off x="10168959" y="63867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582;p33">
              <a:extLst>
                <a:ext uri="{FF2B5EF4-FFF2-40B4-BE49-F238E27FC236}">
                  <a16:creationId xmlns:a16="http://schemas.microsoft.com/office/drawing/2014/main" id="{8F24B4E7-A4A9-4491-96B7-04AF1D2F1251}"/>
                </a:ext>
              </a:extLst>
            </p:cNvPr>
            <p:cNvSpPr/>
            <p:nvPr/>
          </p:nvSpPr>
          <p:spPr>
            <a:xfrm>
              <a:off x="9277913" y="63867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583;p33">
              <a:extLst>
                <a:ext uri="{FF2B5EF4-FFF2-40B4-BE49-F238E27FC236}">
                  <a16:creationId xmlns:a16="http://schemas.microsoft.com/office/drawing/2014/main" id="{788B1C96-09AA-4721-84B4-97CA20B71255}"/>
                </a:ext>
              </a:extLst>
            </p:cNvPr>
            <p:cNvSpPr/>
            <p:nvPr/>
          </p:nvSpPr>
          <p:spPr>
            <a:xfrm>
              <a:off x="9718218" y="63867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584;p33">
              <a:extLst>
                <a:ext uri="{FF2B5EF4-FFF2-40B4-BE49-F238E27FC236}">
                  <a16:creationId xmlns:a16="http://schemas.microsoft.com/office/drawing/2014/main" id="{F9D8F934-B0A3-4567-AF90-D7561302E378}"/>
                </a:ext>
              </a:extLst>
            </p:cNvPr>
            <p:cNvSpPr/>
            <p:nvPr/>
          </p:nvSpPr>
          <p:spPr>
            <a:xfrm>
              <a:off x="11485805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585;p33">
              <a:extLst>
                <a:ext uri="{FF2B5EF4-FFF2-40B4-BE49-F238E27FC236}">
                  <a16:creationId xmlns:a16="http://schemas.microsoft.com/office/drawing/2014/main" id="{877A138D-898D-49B0-9CBF-A6E4D3AB8448}"/>
                </a:ext>
              </a:extLst>
            </p:cNvPr>
            <p:cNvSpPr/>
            <p:nvPr/>
          </p:nvSpPr>
          <p:spPr>
            <a:xfrm>
              <a:off x="11926109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586;p33">
              <a:extLst>
                <a:ext uri="{FF2B5EF4-FFF2-40B4-BE49-F238E27FC236}">
                  <a16:creationId xmlns:a16="http://schemas.microsoft.com/office/drawing/2014/main" id="{A05DD8CC-77CC-4F81-9B00-573C280DA36E}"/>
                </a:ext>
              </a:extLst>
            </p:cNvPr>
            <p:cNvSpPr/>
            <p:nvPr/>
          </p:nvSpPr>
          <p:spPr>
            <a:xfrm>
              <a:off x="8445517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587;p33">
              <a:extLst>
                <a:ext uri="{FF2B5EF4-FFF2-40B4-BE49-F238E27FC236}">
                  <a16:creationId xmlns:a16="http://schemas.microsoft.com/office/drawing/2014/main" id="{D22B431E-B25D-4FF8-8841-17E8AD2BC402}"/>
                </a:ext>
              </a:extLst>
            </p:cNvPr>
            <p:cNvSpPr/>
            <p:nvPr/>
          </p:nvSpPr>
          <p:spPr>
            <a:xfrm>
              <a:off x="8885821" y="63714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588;p33">
              <a:extLst>
                <a:ext uri="{FF2B5EF4-FFF2-40B4-BE49-F238E27FC236}">
                  <a16:creationId xmlns:a16="http://schemas.microsoft.com/office/drawing/2014/main" id="{25D4E480-D1F5-4C69-8796-27BCE5922D78}"/>
                </a:ext>
              </a:extLst>
            </p:cNvPr>
            <p:cNvSpPr/>
            <p:nvPr/>
          </p:nvSpPr>
          <p:spPr>
            <a:xfrm>
              <a:off x="6666183" y="63754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589;p33">
              <a:extLst>
                <a:ext uri="{FF2B5EF4-FFF2-40B4-BE49-F238E27FC236}">
                  <a16:creationId xmlns:a16="http://schemas.microsoft.com/office/drawing/2014/main" id="{834A0CC5-1D7C-46D3-9629-AB82F92838D2}"/>
                </a:ext>
              </a:extLst>
            </p:cNvPr>
            <p:cNvSpPr/>
            <p:nvPr/>
          </p:nvSpPr>
          <p:spPr>
            <a:xfrm>
              <a:off x="7106487" y="63754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590;p33">
              <a:extLst>
                <a:ext uri="{FF2B5EF4-FFF2-40B4-BE49-F238E27FC236}">
                  <a16:creationId xmlns:a16="http://schemas.microsoft.com/office/drawing/2014/main" id="{740D090E-3FB8-49A1-B021-8D6B8289D3BE}"/>
                </a:ext>
              </a:extLst>
            </p:cNvPr>
            <p:cNvSpPr/>
            <p:nvPr/>
          </p:nvSpPr>
          <p:spPr>
            <a:xfrm>
              <a:off x="7546792" y="63754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591;p33">
              <a:extLst>
                <a:ext uri="{FF2B5EF4-FFF2-40B4-BE49-F238E27FC236}">
                  <a16:creationId xmlns:a16="http://schemas.microsoft.com/office/drawing/2014/main" id="{4B2E14CC-9128-4290-AE33-1DD2230A03ED}"/>
                </a:ext>
              </a:extLst>
            </p:cNvPr>
            <p:cNvSpPr/>
            <p:nvPr/>
          </p:nvSpPr>
          <p:spPr>
            <a:xfrm>
              <a:off x="7987096" y="63754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592;p33">
              <a:extLst>
                <a:ext uri="{FF2B5EF4-FFF2-40B4-BE49-F238E27FC236}">
                  <a16:creationId xmlns:a16="http://schemas.microsoft.com/office/drawing/2014/main" id="{C75B7B3F-5644-4ABF-BCCB-834EF43CD92F}"/>
                </a:ext>
              </a:extLst>
            </p:cNvPr>
            <p:cNvSpPr/>
            <p:nvPr/>
          </p:nvSpPr>
          <p:spPr>
            <a:xfrm>
              <a:off x="3824789" y="63906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593;p33">
              <a:extLst>
                <a:ext uri="{FF2B5EF4-FFF2-40B4-BE49-F238E27FC236}">
                  <a16:creationId xmlns:a16="http://schemas.microsoft.com/office/drawing/2014/main" id="{CF443794-0674-4F82-A0B2-E7FE9E92B815}"/>
                </a:ext>
              </a:extLst>
            </p:cNvPr>
            <p:cNvSpPr/>
            <p:nvPr/>
          </p:nvSpPr>
          <p:spPr>
            <a:xfrm>
              <a:off x="4265093" y="63906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594;p33">
              <a:extLst>
                <a:ext uri="{FF2B5EF4-FFF2-40B4-BE49-F238E27FC236}">
                  <a16:creationId xmlns:a16="http://schemas.microsoft.com/office/drawing/2014/main" id="{4DF8CEBE-2959-4635-B716-CF915600038F}"/>
                </a:ext>
              </a:extLst>
            </p:cNvPr>
            <p:cNvSpPr/>
            <p:nvPr/>
          </p:nvSpPr>
          <p:spPr>
            <a:xfrm>
              <a:off x="4705398" y="63906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595;p33">
              <a:extLst>
                <a:ext uri="{FF2B5EF4-FFF2-40B4-BE49-F238E27FC236}">
                  <a16:creationId xmlns:a16="http://schemas.microsoft.com/office/drawing/2014/main" id="{725CBE8D-C527-4ED8-BD76-A9FB5258B9F8}"/>
                </a:ext>
              </a:extLst>
            </p:cNvPr>
            <p:cNvSpPr/>
            <p:nvPr/>
          </p:nvSpPr>
          <p:spPr>
            <a:xfrm>
              <a:off x="5145702" y="63906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596;p33">
              <a:extLst>
                <a:ext uri="{FF2B5EF4-FFF2-40B4-BE49-F238E27FC236}">
                  <a16:creationId xmlns:a16="http://schemas.microsoft.com/office/drawing/2014/main" id="{4DC1DE86-0E71-4FF3-9132-BB6E7F3E5D45}"/>
                </a:ext>
              </a:extLst>
            </p:cNvPr>
            <p:cNvSpPr/>
            <p:nvPr/>
          </p:nvSpPr>
          <p:spPr>
            <a:xfrm>
              <a:off x="6124072" y="63273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597;p33">
              <a:extLst>
                <a:ext uri="{FF2B5EF4-FFF2-40B4-BE49-F238E27FC236}">
                  <a16:creationId xmlns:a16="http://schemas.microsoft.com/office/drawing/2014/main" id="{BD7E2471-A09C-45D3-BA26-5994737F961A}"/>
                </a:ext>
              </a:extLst>
            </p:cNvPr>
            <p:cNvSpPr/>
            <p:nvPr/>
          </p:nvSpPr>
          <p:spPr>
            <a:xfrm>
              <a:off x="5687836" y="63426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598;p33">
              <a:extLst>
                <a:ext uri="{FF2B5EF4-FFF2-40B4-BE49-F238E27FC236}">
                  <a16:creationId xmlns:a16="http://schemas.microsoft.com/office/drawing/2014/main" id="{4F75F056-B074-4A19-83D0-48C07DD48944}"/>
                </a:ext>
              </a:extLst>
            </p:cNvPr>
            <p:cNvSpPr/>
            <p:nvPr/>
          </p:nvSpPr>
          <p:spPr>
            <a:xfrm>
              <a:off x="2502792" y="63909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599;p33">
              <a:extLst>
                <a:ext uri="{FF2B5EF4-FFF2-40B4-BE49-F238E27FC236}">
                  <a16:creationId xmlns:a16="http://schemas.microsoft.com/office/drawing/2014/main" id="{E2B1F63B-8FF2-4F38-90DF-3130056A1529}"/>
                </a:ext>
              </a:extLst>
            </p:cNvPr>
            <p:cNvSpPr/>
            <p:nvPr/>
          </p:nvSpPr>
          <p:spPr>
            <a:xfrm>
              <a:off x="2943097" y="63909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600;p33">
              <a:extLst>
                <a:ext uri="{FF2B5EF4-FFF2-40B4-BE49-F238E27FC236}">
                  <a16:creationId xmlns:a16="http://schemas.microsoft.com/office/drawing/2014/main" id="{643A1740-DAA7-466A-B02B-F497389C80BE}"/>
                </a:ext>
              </a:extLst>
            </p:cNvPr>
            <p:cNvSpPr/>
            <p:nvPr/>
          </p:nvSpPr>
          <p:spPr>
            <a:xfrm>
              <a:off x="3383401" y="63909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604;p33">
              <a:extLst>
                <a:ext uri="{FF2B5EF4-FFF2-40B4-BE49-F238E27FC236}">
                  <a16:creationId xmlns:a16="http://schemas.microsoft.com/office/drawing/2014/main" id="{B093F491-3C9F-432A-8699-0BCE29DF302C}"/>
                </a:ext>
              </a:extLst>
            </p:cNvPr>
            <p:cNvSpPr/>
            <p:nvPr/>
          </p:nvSpPr>
          <p:spPr>
            <a:xfrm>
              <a:off x="12139892" y="64968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608;p33">
              <a:extLst>
                <a:ext uri="{FF2B5EF4-FFF2-40B4-BE49-F238E27FC236}">
                  <a16:creationId xmlns:a16="http://schemas.microsoft.com/office/drawing/2014/main" id="{3EF30890-167B-49B8-AE72-CC066F63D3CA}"/>
                </a:ext>
              </a:extLst>
            </p:cNvPr>
            <p:cNvSpPr/>
            <p:nvPr/>
          </p:nvSpPr>
          <p:spPr>
            <a:xfrm>
              <a:off x="11307496" y="64815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609;p33">
              <a:extLst>
                <a:ext uri="{FF2B5EF4-FFF2-40B4-BE49-F238E27FC236}">
                  <a16:creationId xmlns:a16="http://schemas.microsoft.com/office/drawing/2014/main" id="{604A265C-771A-429A-A21C-5257B17F53BE}"/>
                </a:ext>
              </a:extLst>
            </p:cNvPr>
            <p:cNvSpPr/>
            <p:nvPr/>
          </p:nvSpPr>
          <p:spPr>
            <a:xfrm>
              <a:off x="11747800" y="64815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610;p33">
              <a:extLst>
                <a:ext uri="{FF2B5EF4-FFF2-40B4-BE49-F238E27FC236}">
                  <a16:creationId xmlns:a16="http://schemas.microsoft.com/office/drawing/2014/main" id="{96C40764-559E-48B1-A61B-108B2D910297}"/>
                </a:ext>
              </a:extLst>
            </p:cNvPr>
            <p:cNvSpPr/>
            <p:nvPr/>
          </p:nvSpPr>
          <p:spPr>
            <a:xfrm>
              <a:off x="9528162" y="64855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611;p33">
              <a:extLst>
                <a:ext uri="{FF2B5EF4-FFF2-40B4-BE49-F238E27FC236}">
                  <a16:creationId xmlns:a16="http://schemas.microsoft.com/office/drawing/2014/main" id="{C5656129-FE27-4760-8FDD-171CB6D647DD}"/>
                </a:ext>
              </a:extLst>
            </p:cNvPr>
            <p:cNvSpPr/>
            <p:nvPr/>
          </p:nvSpPr>
          <p:spPr>
            <a:xfrm>
              <a:off x="9968466" y="64855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612;p33">
              <a:extLst>
                <a:ext uri="{FF2B5EF4-FFF2-40B4-BE49-F238E27FC236}">
                  <a16:creationId xmlns:a16="http://schemas.microsoft.com/office/drawing/2014/main" id="{7CD77E6F-5649-4744-8CD1-6ED488732971}"/>
                </a:ext>
              </a:extLst>
            </p:cNvPr>
            <p:cNvSpPr/>
            <p:nvPr/>
          </p:nvSpPr>
          <p:spPr>
            <a:xfrm>
              <a:off x="10408770" y="64855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613;p33">
              <a:extLst>
                <a:ext uri="{FF2B5EF4-FFF2-40B4-BE49-F238E27FC236}">
                  <a16:creationId xmlns:a16="http://schemas.microsoft.com/office/drawing/2014/main" id="{D6A2228B-0933-41AD-92E7-D37C6F1088AF}"/>
                </a:ext>
              </a:extLst>
            </p:cNvPr>
            <p:cNvSpPr/>
            <p:nvPr/>
          </p:nvSpPr>
          <p:spPr>
            <a:xfrm>
              <a:off x="10849075" y="64855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614;p33">
              <a:extLst>
                <a:ext uri="{FF2B5EF4-FFF2-40B4-BE49-F238E27FC236}">
                  <a16:creationId xmlns:a16="http://schemas.microsoft.com/office/drawing/2014/main" id="{A57C85F2-32A4-42B0-A848-0E2AE8045B72}"/>
                </a:ext>
              </a:extLst>
            </p:cNvPr>
            <p:cNvSpPr/>
            <p:nvPr/>
          </p:nvSpPr>
          <p:spPr>
            <a:xfrm>
              <a:off x="6686768" y="65007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615;p33">
              <a:extLst>
                <a:ext uri="{FF2B5EF4-FFF2-40B4-BE49-F238E27FC236}">
                  <a16:creationId xmlns:a16="http://schemas.microsoft.com/office/drawing/2014/main" id="{2C2D98B4-4BB9-4B0C-824A-3F441D4F150D}"/>
                </a:ext>
              </a:extLst>
            </p:cNvPr>
            <p:cNvSpPr/>
            <p:nvPr/>
          </p:nvSpPr>
          <p:spPr>
            <a:xfrm>
              <a:off x="7127072" y="65007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616;p33">
              <a:extLst>
                <a:ext uri="{FF2B5EF4-FFF2-40B4-BE49-F238E27FC236}">
                  <a16:creationId xmlns:a16="http://schemas.microsoft.com/office/drawing/2014/main" id="{6C0B319F-1FE4-4A55-972A-4A97FA619BB9}"/>
                </a:ext>
              </a:extLst>
            </p:cNvPr>
            <p:cNvSpPr/>
            <p:nvPr/>
          </p:nvSpPr>
          <p:spPr>
            <a:xfrm>
              <a:off x="7567377" y="65007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617;p33">
              <a:extLst>
                <a:ext uri="{FF2B5EF4-FFF2-40B4-BE49-F238E27FC236}">
                  <a16:creationId xmlns:a16="http://schemas.microsoft.com/office/drawing/2014/main" id="{0EE027A2-EDC8-4256-8D21-A921413C5A47}"/>
                </a:ext>
              </a:extLst>
            </p:cNvPr>
            <p:cNvSpPr/>
            <p:nvPr/>
          </p:nvSpPr>
          <p:spPr>
            <a:xfrm>
              <a:off x="8007681" y="65007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618;p33">
              <a:extLst>
                <a:ext uri="{FF2B5EF4-FFF2-40B4-BE49-F238E27FC236}">
                  <a16:creationId xmlns:a16="http://schemas.microsoft.com/office/drawing/2014/main" id="{9B24A890-1E7D-43EC-8273-99B23100711A}"/>
                </a:ext>
              </a:extLst>
            </p:cNvPr>
            <p:cNvSpPr/>
            <p:nvPr/>
          </p:nvSpPr>
          <p:spPr>
            <a:xfrm>
              <a:off x="8986051" y="643746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619;p33">
              <a:extLst>
                <a:ext uri="{FF2B5EF4-FFF2-40B4-BE49-F238E27FC236}">
                  <a16:creationId xmlns:a16="http://schemas.microsoft.com/office/drawing/2014/main" id="{FD9BBD79-17F3-4202-BD50-C5A89E953D69}"/>
                </a:ext>
              </a:extLst>
            </p:cNvPr>
            <p:cNvSpPr/>
            <p:nvPr/>
          </p:nvSpPr>
          <p:spPr>
            <a:xfrm>
              <a:off x="8549815" y="64527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620;p33">
              <a:extLst>
                <a:ext uri="{FF2B5EF4-FFF2-40B4-BE49-F238E27FC236}">
                  <a16:creationId xmlns:a16="http://schemas.microsoft.com/office/drawing/2014/main" id="{ACF52C57-FBA9-4860-99CB-A6B30361849D}"/>
                </a:ext>
              </a:extLst>
            </p:cNvPr>
            <p:cNvSpPr/>
            <p:nvPr/>
          </p:nvSpPr>
          <p:spPr>
            <a:xfrm>
              <a:off x="4924467" y="65010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621;p33">
              <a:extLst>
                <a:ext uri="{FF2B5EF4-FFF2-40B4-BE49-F238E27FC236}">
                  <a16:creationId xmlns:a16="http://schemas.microsoft.com/office/drawing/2014/main" id="{F9BEFEAB-E9A0-47E7-88D1-B7198011B2FD}"/>
                </a:ext>
              </a:extLst>
            </p:cNvPr>
            <p:cNvSpPr/>
            <p:nvPr/>
          </p:nvSpPr>
          <p:spPr>
            <a:xfrm>
              <a:off x="5364771" y="65010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622;p33">
              <a:extLst>
                <a:ext uri="{FF2B5EF4-FFF2-40B4-BE49-F238E27FC236}">
                  <a16:creationId xmlns:a16="http://schemas.microsoft.com/office/drawing/2014/main" id="{B82508E7-17A4-4235-80B6-296268ED4A53}"/>
                </a:ext>
              </a:extLst>
            </p:cNvPr>
            <p:cNvSpPr/>
            <p:nvPr/>
          </p:nvSpPr>
          <p:spPr>
            <a:xfrm>
              <a:off x="5805076" y="65010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623;p33">
              <a:extLst>
                <a:ext uri="{FF2B5EF4-FFF2-40B4-BE49-F238E27FC236}">
                  <a16:creationId xmlns:a16="http://schemas.microsoft.com/office/drawing/2014/main" id="{8D45BE7E-E5E9-4FC2-82A3-518EE7FE71EC}"/>
                </a:ext>
              </a:extLst>
            </p:cNvPr>
            <p:cNvSpPr/>
            <p:nvPr/>
          </p:nvSpPr>
          <p:spPr>
            <a:xfrm>
              <a:off x="6245380" y="65010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627;p33">
              <a:extLst>
                <a:ext uri="{FF2B5EF4-FFF2-40B4-BE49-F238E27FC236}">
                  <a16:creationId xmlns:a16="http://schemas.microsoft.com/office/drawing/2014/main" id="{7AC79A15-ABA9-4F92-BB0C-04F3EE4F24EF}"/>
                </a:ext>
              </a:extLst>
            </p:cNvPr>
            <p:cNvSpPr/>
            <p:nvPr/>
          </p:nvSpPr>
          <p:spPr>
            <a:xfrm>
              <a:off x="11919740" y="64968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631;p33">
              <a:extLst>
                <a:ext uri="{FF2B5EF4-FFF2-40B4-BE49-F238E27FC236}">
                  <a16:creationId xmlns:a16="http://schemas.microsoft.com/office/drawing/2014/main" id="{1B39F115-C666-4D63-B9FF-193B1B95AB5B}"/>
                </a:ext>
              </a:extLst>
            </p:cNvPr>
            <p:cNvSpPr/>
            <p:nvPr/>
          </p:nvSpPr>
          <p:spPr>
            <a:xfrm>
              <a:off x="11087343" y="64815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632;p33">
              <a:extLst>
                <a:ext uri="{FF2B5EF4-FFF2-40B4-BE49-F238E27FC236}">
                  <a16:creationId xmlns:a16="http://schemas.microsoft.com/office/drawing/2014/main" id="{C956F542-F6AD-4CD0-BA83-AA84C79BD7F7}"/>
                </a:ext>
              </a:extLst>
            </p:cNvPr>
            <p:cNvSpPr/>
            <p:nvPr/>
          </p:nvSpPr>
          <p:spPr>
            <a:xfrm>
              <a:off x="11527648" y="64815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633;p33">
              <a:extLst>
                <a:ext uri="{FF2B5EF4-FFF2-40B4-BE49-F238E27FC236}">
                  <a16:creationId xmlns:a16="http://schemas.microsoft.com/office/drawing/2014/main" id="{7274ECF8-5C32-425C-B905-48D1FBBF5EDE}"/>
                </a:ext>
              </a:extLst>
            </p:cNvPr>
            <p:cNvSpPr/>
            <p:nvPr/>
          </p:nvSpPr>
          <p:spPr>
            <a:xfrm>
              <a:off x="9308009" y="64855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634;p33">
              <a:extLst>
                <a:ext uri="{FF2B5EF4-FFF2-40B4-BE49-F238E27FC236}">
                  <a16:creationId xmlns:a16="http://schemas.microsoft.com/office/drawing/2014/main" id="{AC1BB390-12B0-4441-952D-6A612B4586E1}"/>
                </a:ext>
              </a:extLst>
            </p:cNvPr>
            <p:cNvSpPr/>
            <p:nvPr/>
          </p:nvSpPr>
          <p:spPr>
            <a:xfrm>
              <a:off x="9748314" y="64855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635;p33">
              <a:extLst>
                <a:ext uri="{FF2B5EF4-FFF2-40B4-BE49-F238E27FC236}">
                  <a16:creationId xmlns:a16="http://schemas.microsoft.com/office/drawing/2014/main" id="{3DDE3EF7-794B-4697-B929-61BF0BDE4465}"/>
                </a:ext>
              </a:extLst>
            </p:cNvPr>
            <p:cNvSpPr/>
            <p:nvPr/>
          </p:nvSpPr>
          <p:spPr>
            <a:xfrm>
              <a:off x="10188618" y="64855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636;p33">
              <a:extLst>
                <a:ext uri="{FF2B5EF4-FFF2-40B4-BE49-F238E27FC236}">
                  <a16:creationId xmlns:a16="http://schemas.microsoft.com/office/drawing/2014/main" id="{4243BD60-AEBB-48C7-86A3-8D31BF89633F}"/>
                </a:ext>
              </a:extLst>
            </p:cNvPr>
            <p:cNvSpPr/>
            <p:nvPr/>
          </p:nvSpPr>
          <p:spPr>
            <a:xfrm>
              <a:off x="10628923" y="64855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637;p33">
              <a:extLst>
                <a:ext uri="{FF2B5EF4-FFF2-40B4-BE49-F238E27FC236}">
                  <a16:creationId xmlns:a16="http://schemas.microsoft.com/office/drawing/2014/main" id="{51372993-E555-4D14-A399-908548BA8CD8}"/>
                </a:ext>
              </a:extLst>
            </p:cNvPr>
            <p:cNvSpPr/>
            <p:nvPr/>
          </p:nvSpPr>
          <p:spPr>
            <a:xfrm>
              <a:off x="6466616" y="65007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638;p33">
              <a:extLst>
                <a:ext uri="{FF2B5EF4-FFF2-40B4-BE49-F238E27FC236}">
                  <a16:creationId xmlns:a16="http://schemas.microsoft.com/office/drawing/2014/main" id="{7D1416D7-662C-4EC1-8A30-7720D9DFEFDB}"/>
                </a:ext>
              </a:extLst>
            </p:cNvPr>
            <p:cNvSpPr/>
            <p:nvPr/>
          </p:nvSpPr>
          <p:spPr>
            <a:xfrm>
              <a:off x="6906920" y="65007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639;p33">
              <a:extLst>
                <a:ext uri="{FF2B5EF4-FFF2-40B4-BE49-F238E27FC236}">
                  <a16:creationId xmlns:a16="http://schemas.microsoft.com/office/drawing/2014/main" id="{08D2E250-5640-4DA2-9D37-964933B8AF2F}"/>
                </a:ext>
              </a:extLst>
            </p:cNvPr>
            <p:cNvSpPr/>
            <p:nvPr/>
          </p:nvSpPr>
          <p:spPr>
            <a:xfrm>
              <a:off x="7347224" y="65007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640;p33">
              <a:extLst>
                <a:ext uri="{FF2B5EF4-FFF2-40B4-BE49-F238E27FC236}">
                  <a16:creationId xmlns:a16="http://schemas.microsoft.com/office/drawing/2014/main" id="{E3DE53B5-CCFA-4663-93D5-0A5AC23E97AB}"/>
                </a:ext>
              </a:extLst>
            </p:cNvPr>
            <p:cNvSpPr/>
            <p:nvPr/>
          </p:nvSpPr>
          <p:spPr>
            <a:xfrm>
              <a:off x="7787529" y="65007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641;p33">
              <a:extLst>
                <a:ext uri="{FF2B5EF4-FFF2-40B4-BE49-F238E27FC236}">
                  <a16:creationId xmlns:a16="http://schemas.microsoft.com/office/drawing/2014/main" id="{9DDEAA84-55AC-4AA6-9FFB-0755E79A8E75}"/>
                </a:ext>
              </a:extLst>
            </p:cNvPr>
            <p:cNvSpPr/>
            <p:nvPr/>
          </p:nvSpPr>
          <p:spPr>
            <a:xfrm>
              <a:off x="8765899" y="643746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642;p33">
              <a:extLst>
                <a:ext uri="{FF2B5EF4-FFF2-40B4-BE49-F238E27FC236}">
                  <a16:creationId xmlns:a16="http://schemas.microsoft.com/office/drawing/2014/main" id="{71BA068C-7AF4-4EA9-A5BA-2239A358BB67}"/>
                </a:ext>
              </a:extLst>
            </p:cNvPr>
            <p:cNvSpPr/>
            <p:nvPr/>
          </p:nvSpPr>
          <p:spPr>
            <a:xfrm>
              <a:off x="8329662" y="64527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643;p33">
              <a:extLst>
                <a:ext uri="{FF2B5EF4-FFF2-40B4-BE49-F238E27FC236}">
                  <a16:creationId xmlns:a16="http://schemas.microsoft.com/office/drawing/2014/main" id="{64BF3848-9261-491A-9AC1-0826D8332AE1}"/>
                </a:ext>
              </a:extLst>
            </p:cNvPr>
            <p:cNvSpPr/>
            <p:nvPr/>
          </p:nvSpPr>
          <p:spPr>
            <a:xfrm>
              <a:off x="4704314" y="65010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644;p33">
              <a:extLst>
                <a:ext uri="{FF2B5EF4-FFF2-40B4-BE49-F238E27FC236}">
                  <a16:creationId xmlns:a16="http://schemas.microsoft.com/office/drawing/2014/main" id="{116CAF2F-42FF-45D0-AFDB-52EA570E9628}"/>
                </a:ext>
              </a:extLst>
            </p:cNvPr>
            <p:cNvSpPr/>
            <p:nvPr/>
          </p:nvSpPr>
          <p:spPr>
            <a:xfrm>
              <a:off x="5144619" y="65010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645;p33">
              <a:extLst>
                <a:ext uri="{FF2B5EF4-FFF2-40B4-BE49-F238E27FC236}">
                  <a16:creationId xmlns:a16="http://schemas.microsoft.com/office/drawing/2014/main" id="{52DA6E30-2BEC-45AB-808E-12610156BE71}"/>
                </a:ext>
              </a:extLst>
            </p:cNvPr>
            <p:cNvSpPr/>
            <p:nvPr/>
          </p:nvSpPr>
          <p:spPr>
            <a:xfrm>
              <a:off x="5584923" y="65010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646;p33">
              <a:extLst>
                <a:ext uri="{FF2B5EF4-FFF2-40B4-BE49-F238E27FC236}">
                  <a16:creationId xmlns:a16="http://schemas.microsoft.com/office/drawing/2014/main" id="{8A083F14-7382-4F73-ADAD-8E174C26C88C}"/>
                </a:ext>
              </a:extLst>
            </p:cNvPr>
            <p:cNvSpPr/>
            <p:nvPr/>
          </p:nvSpPr>
          <p:spPr>
            <a:xfrm>
              <a:off x="6025228" y="65010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647;p33">
              <a:extLst>
                <a:ext uri="{FF2B5EF4-FFF2-40B4-BE49-F238E27FC236}">
                  <a16:creationId xmlns:a16="http://schemas.microsoft.com/office/drawing/2014/main" id="{778928B5-D3A3-4D00-AFE2-9FDA3CE3D2BA}"/>
                </a:ext>
              </a:extLst>
            </p:cNvPr>
            <p:cNvSpPr/>
            <p:nvPr/>
          </p:nvSpPr>
          <p:spPr>
            <a:xfrm>
              <a:off x="11045500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648;p33">
              <a:extLst>
                <a:ext uri="{FF2B5EF4-FFF2-40B4-BE49-F238E27FC236}">
                  <a16:creationId xmlns:a16="http://schemas.microsoft.com/office/drawing/2014/main" id="{2C830552-726C-497C-B1B2-9461E0B36EF2}"/>
                </a:ext>
              </a:extLst>
            </p:cNvPr>
            <p:cNvSpPr/>
            <p:nvPr/>
          </p:nvSpPr>
          <p:spPr>
            <a:xfrm>
              <a:off x="11485805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649;p33">
              <a:extLst>
                <a:ext uri="{FF2B5EF4-FFF2-40B4-BE49-F238E27FC236}">
                  <a16:creationId xmlns:a16="http://schemas.microsoft.com/office/drawing/2014/main" id="{EDB5A3BF-D10B-4A81-B901-1F326C8FD26B}"/>
                </a:ext>
              </a:extLst>
            </p:cNvPr>
            <p:cNvSpPr/>
            <p:nvPr/>
          </p:nvSpPr>
          <p:spPr>
            <a:xfrm>
              <a:off x="10609264" y="660693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650;p33">
              <a:extLst>
                <a:ext uri="{FF2B5EF4-FFF2-40B4-BE49-F238E27FC236}">
                  <a16:creationId xmlns:a16="http://schemas.microsoft.com/office/drawing/2014/main" id="{EA2293CC-2C3F-41DF-B4D6-65C1BB6645E6}"/>
                </a:ext>
              </a:extLst>
            </p:cNvPr>
            <p:cNvSpPr/>
            <p:nvPr/>
          </p:nvSpPr>
          <p:spPr>
            <a:xfrm>
              <a:off x="9718218" y="6606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651;p33">
              <a:extLst>
                <a:ext uri="{FF2B5EF4-FFF2-40B4-BE49-F238E27FC236}">
                  <a16:creationId xmlns:a16="http://schemas.microsoft.com/office/drawing/2014/main" id="{3D537A78-3CBF-42AA-9092-07A7A3A5B7E8}"/>
                </a:ext>
              </a:extLst>
            </p:cNvPr>
            <p:cNvSpPr/>
            <p:nvPr/>
          </p:nvSpPr>
          <p:spPr>
            <a:xfrm>
              <a:off x="10158522" y="6606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652;p33">
              <a:extLst>
                <a:ext uri="{FF2B5EF4-FFF2-40B4-BE49-F238E27FC236}">
                  <a16:creationId xmlns:a16="http://schemas.microsoft.com/office/drawing/2014/main" id="{35ED87CC-05FE-4F2E-9958-A4FA05C625A6}"/>
                </a:ext>
              </a:extLst>
            </p:cNvPr>
            <p:cNvSpPr/>
            <p:nvPr/>
          </p:nvSpPr>
          <p:spPr>
            <a:xfrm>
              <a:off x="11926109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654;p33">
              <a:extLst>
                <a:ext uri="{FF2B5EF4-FFF2-40B4-BE49-F238E27FC236}">
                  <a16:creationId xmlns:a16="http://schemas.microsoft.com/office/drawing/2014/main" id="{46F66DE3-B724-4AD0-BD16-CBAB423C0527}"/>
                </a:ext>
              </a:extLst>
            </p:cNvPr>
            <p:cNvSpPr/>
            <p:nvPr/>
          </p:nvSpPr>
          <p:spPr>
            <a:xfrm>
              <a:off x="8885821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655;p33">
              <a:extLst>
                <a:ext uri="{FF2B5EF4-FFF2-40B4-BE49-F238E27FC236}">
                  <a16:creationId xmlns:a16="http://schemas.microsoft.com/office/drawing/2014/main" id="{B26E2690-E12C-409C-9B64-D4135DE934CE}"/>
                </a:ext>
              </a:extLst>
            </p:cNvPr>
            <p:cNvSpPr/>
            <p:nvPr/>
          </p:nvSpPr>
          <p:spPr>
            <a:xfrm>
              <a:off x="9326126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656;p33">
              <a:extLst>
                <a:ext uri="{FF2B5EF4-FFF2-40B4-BE49-F238E27FC236}">
                  <a16:creationId xmlns:a16="http://schemas.microsoft.com/office/drawing/2014/main" id="{2015D14E-F373-49FD-B4F3-CF94885279F6}"/>
                </a:ext>
              </a:extLst>
            </p:cNvPr>
            <p:cNvSpPr/>
            <p:nvPr/>
          </p:nvSpPr>
          <p:spPr>
            <a:xfrm>
              <a:off x="7106487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657;p33">
              <a:extLst>
                <a:ext uri="{FF2B5EF4-FFF2-40B4-BE49-F238E27FC236}">
                  <a16:creationId xmlns:a16="http://schemas.microsoft.com/office/drawing/2014/main" id="{2A940C8F-06E0-4C12-A7EB-05839FD65A38}"/>
                </a:ext>
              </a:extLst>
            </p:cNvPr>
            <p:cNvSpPr/>
            <p:nvPr/>
          </p:nvSpPr>
          <p:spPr>
            <a:xfrm>
              <a:off x="7546792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658;p33">
              <a:extLst>
                <a:ext uri="{FF2B5EF4-FFF2-40B4-BE49-F238E27FC236}">
                  <a16:creationId xmlns:a16="http://schemas.microsoft.com/office/drawing/2014/main" id="{C02B07E6-FC1E-4AD2-870A-74F88A20E489}"/>
                </a:ext>
              </a:extLst>
            </p:cNvPr>
            <p:cNvSpPr/>
            <p:nvPr/>
          </p:nvSpPr>
          <p:spPr>
            <a:xfrm>
              <a:off x="7987096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659;p33">
              <a:extLst>
                <a:ext uri="{FF2B5EF4-FFF2-40B4-BE49-F238E27FC236}">
                  <a16:creationId xmlns:a16="http://schemas.microsoft.com/office/drawing/2014/main" id="{98AC05D4-EC03-4A99-804E-9C1EF6F0F3C0}"/>
                </a:ext>
              </a:extLst>
            </p:cNvPr>
            <p:cNvSpPr/>
            <p:nvPr/>
          </p:nvSpPr>
          <p:spPr>
            <a:xfrm>
              <a:off x="8427400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660;p33">
              <a:extLst>
                <a:ext uri="{FF2B5EF4-FFF2-40B4-BE49-F238E27FC236}">
                  <a16:creationId xmlns:a16="http://schemas.microsoft.com/office/drawing/2014/main" id="{D615C72D-BDA3-4FBB-A952-DD9679780F71}"/>
                </a:ext>
              </a:extLst>
            </p:cNvPr>
            <p:cNvSpPr/>
            <p:nvPr/>
          </p:nvSpPr>
          <p:spPr>
            <a:xfrm>
              <a:off x="4265093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661;p33">
              <a:extLst>
                <a:ext uri="{FF2B5EF4-FFF2-40B4-BE49-F238E27FC236}">
                  <a16:creationId xmlns:a16="http://schemas.microsoft.com/office/drawing/2014/main" id="{6ED781A7-A3BE-44A2-A973-6515FDDAF4C1}"/>
                </a:ext>
              </a:extLst>
            </p:cNvPr>
            <p:cNvSpPr/>
            <p:nvPr/>
          </p:nvSpPr>
          <p:spPr>
            <a:xfrm>
              <a:off x="4705398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662;p33">
              <a:extLst>
                <a:ext uri="{FF2B5EF4-FFF2-40B4-BE49-F238E27FC236}">
                  <a16:creationId xmlns:a16="http://schemas.microsoft.com/office/drawing/2014/main" id="{FE331C10-B548-4717-B997-815890D51ED5}"/>
                </a:ext>
              </a:extLst>
            </p:cNvPr>
            <p:cNvSpPr/>
            <p:nvPr/>
          </p:nvSpPr>
          <p:spPr>
            <a:xfrm>
              <a:off x="5145702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663;p33">
              <a:extLst>
                <a:ext uri="{FF2B5EF4-FFF2-40B4-BE49-F238E27FC236}">
                  <a16:creationId xmlns:a16="http://schemas.microsoft.com/office/drawing/2014/main" id="{037D3566-DCBA-4B56-A5ED-104CB3E89E2D}"/>
                </a:ext>
              </a:extLst>
            </p:cNvPr>
            <p:cNvSpPr/>
            <p:nvPr/>
          </p:nvSpPr>
          <p:spPr>
            <a:xfrm>
              <a:off x="5586007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664;p33">
              <a:extLst>
                <a:ext uri="{FF2B5EF4-FFF2-40B4-BE49-F238E27FC236}">
                  <a16:creationId xmlns:a16="http://schemas.microsoft.com/office/drawing/2014/main" id="{047B7865-7BD0-4A90-B679-AB5AC9EA7C63}"/>
                </a:ext>
              </a:extLst>
            </p:cNvPr>
            <p:cNvSpPr/>
            <p:nvPr/>
          </p:nvSpPr>
          <p:spPr>
            <a:xfrm>
              <a:off x="6564377" y="654753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665;p33">
              <a:extLst>
                <a:ext uri="{FF2B5EF4-FFF2-40B4-BE49-F238E27FC236}">
                  <a16:creationId xmlns:a16="http://schemas.microsoft.com/office/drawing/2014/main" id="{1CC7B753-F402-45AA-8609-8F3F315EE3CD}"/>
                </a:ext>
              </a:extLst>
            </p:cNvPr>
            <p:cNvSpPr/>
            <p:nvPr/>
          </p:nvSpPr>
          <p:spPr>
            <a:xfrm>
              <a:off x="6128140" y="65628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666;p33">
              <a:extLst>
                <a:ext uri="{FF2B5EF4-FFF2-40B4-BE49-F238E27FC236}">
                  <a16:creationId xmlns:a16="http://schemas.microsoft.com/office/drawing/2014/main" id="{68C854B7-6B50-4725-8516-1639EBA0F59A}"/>
                </a:ext>
              </a:extLst>
            </p:cNvPr>
            <p:cNvSpPr/>
            <p:nvPr/>
          </p:nvSpPr>
          <p:spPr>
            <a:xfrm>
              <a:off x="2502792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667;p33">
              <a:extLst>
                <a:ext uri="{FF2B5EF4-FFF2-40B4-BE49-F238E27FC236}">
                  <a16:creationId xmlns:a16="http://schemas.microsoft.com/office/drawing/2014/main" id="{12A63FD1-21A0-4709-A490-6E6558AD9EBF}"/>
                </a:ext>
              </a:extLst>
            </p:cNvPr>
            <p:cNvSpPr/>
            <p:nvPr/>
          </p:nvSpPr>
          <p:spPr>
            <a:xfrm>
              <a:off x="2943097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668;p33">
              <a:extLst>
                <a:ext uri="{FF2B5EF4-FFF2-40B4-BE49-F238E27FC236}">
                  <a16:creationId xmlns:a16="http://schemas.microsoft.com/office/drawing/2014/main" id="{CA223604-B246-4067-ACEA-FB25E2C479BE}"/>
                </a:ext>
              </a:extLst>
            </p:cNvPr>
            <p:cNvSpPr/>
            <p:nvPr/>
          </p:nvSpPr>
          <p:spPr>
            <a:xfrm>
              <a:off x="3383401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669;p33">
              <a:extLst>
                <a:ext uri="{FF2B5EF4-FFF2-40B4-BE49-F238E27FC236}">
                  <a16:creationId xmlns:a16="http://schemas.microsoft.com/office/drawing/2014/main" id="{26442214-AE1E-4B7F-A145-1C725BB3DC7C}"/>
                </a:ext>
              </a:extLst>
            </p:cNvPr>
            <p:cNvSpPr/>
            <p:nvPr/>
          </p:nvSpPr>
          <p:spPr>
            <a:xfrm>
              <a:off x="3823706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670;p33">
              <a:extLst>
                <a:ext uri="{FF2B5EF4-FFF2-40B4-BE49-F238E27FC236}">
                  <a16:creationId xmlns:a16="http://schemas.microsoft.com/office/drawing/2014/main" id="{4EEB8606-756F-4DA0-9B13-D92863FE514A}"/>
                </a:ext>
              </a:extLst>
            </p:cNvPr>
            <p:cNvSpPr/>
            <p:nvPr/>
          </p:nvSpPr>
          <p:spPr>
            <a:xfrm>
              <a:off x="10825348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671;p33">
              <a:extLst>
                <a:ext uri="{FF2B5EF4-FFF2-40B4-BE49-F238E27FC236}">
                  <a16:creationId xmlns:a16="http://schemas.microsoft.com/office/drawing/2014/main" id="{B8A0E1B3-EFD6-4D37-ABD8-F2D963A491F5}"/>
                </a:ext>
              </a:extLst>
            </p:cNvPr>
            <p:cNvSpPr/>
            <p:nvPr/>
          </p:nvSpPr>
          <p:spPr>
            <a:xfrm>
              <a:off x="11265652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672;p33">
              <a:extLst>
                <a:ext uri="{FF2B5EF4-FFF2-40B4-BE49-F238E27FC236}">
                  <a16:creationId xmlns:a16="http://schemas.microsoft.com/office/drawing/2014/main" id="{504A6BE8-C123-4FF3-A401-DD6D0911CDEC}"/>
                </a:ext>
              </a:extLst>
            </p:cNvPr>
            <p:cNvSpPr/>
            <p:nvPr/>
          </p:nvSpPr>
          <p:spPr>
            <a:xfrm>
              <a:off x="10389111" y="660693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673;p33">
              <a:extLst>
                <a:ext uri="{FF2B5EF4-FFF2-40B4-BE49-F238E27FC236}">
                  <a16:creationId xmlns:a16="http://schemas.microsoft.com/office/drawing/2014/main" id="{C3C31BCE-4452-42D3-B279-AA9790574C8D}"/>
                </a:ext>
              </a:extLst>
            </p:cNvPr>
            <p:cNvSpPr/>
            <p:nvPr/>
          </p:nvSpPr>
          <p:spPr>
            <a:xfrm>
              <a:off x="9498065" y="6606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674;p33">
              <a:extLst>
                <a:ext uri="{FF2B5EF4-FFF2-40B4-BE49-F238E27FC236}">
                  <a16:creationId xmlns:a16="http://schemas.microsoft.com/office/drawing/2014/main" id="{0881E364-9802-43CB-82EC-929FB02AA2AC}"/>
                </a:ext>
              </a:extLst>
            </p:cNvPr>
            <p:cNvSpPr/>
            <p:nvPr/>
          </p:nvSpPr>
          <p:spPr>
            <a:xfrm>
              <a:off x="9938370" y="6606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675;p33">
              <a:extLst>
                <a:ext uri="{FF2B5EF4-FFF2-40B4-BE49-F238E27FC236}">
                  <a16:creationId xmlns:a16="http://schemas.microsoft.com/office/drawing/2014/main" id="{A68C4985-9570-46A5-BAC9-B79B2B194769}"/>
                </a:ext>
              </a:extLst>
            </p:cNvPr>
            <p:cNvSpPr/>
            <p:nvPr/>
          </p:nvSpPr>
          <p:spPr>
            <a:xfrm>
              <a:off x="11705957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676;p33">
              <a:extLst>
                <a:ext uri="{FF2B5EF4-FFF2-40B4-BE49-F238E27FC236}">
                  <a16:creationId xmlns:a16="http://schemas.microsoft.com/office/drawing/2014/main" id="{903105DB-B50E-4D91-A872-E3770F9D9200}"/>
                </a:ext>
              </a:extLst>
            </p:cNvPr>
            <p:cNvSpPr/>
            <p:nvPr/>
          </p:nvSpPr>
          <p:spPr>
            <a:xfrm>
              <a:off x="12146261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677;p33">
              <a:extLst>
                <a:ext uri="{FF2B5EF4-FFF2-40B4-BE49-F238E27FC236}">
                  <a16:creationId xmlns:a16="http://schemas.microsoft.com/office/drawing/2014/main" id="{361C3EB0-0427-4A30-8838-3E83367B4A0F}"/>
                </a:ext>
              </a:extLst>
            </p:cNvPr>
            <p:cNvSpPr/>
            <p:nvPr/>
          </p:nvSpPr>
          <p:spPr>
            <a:xfrm>
              <a:off x="8665669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678;p33">
              <a:extLst>
                <a:ext uri="{FF2B5EF4-FFF2-40B4-BE49-F238E27FC236}">
                  <a16:creationId xmlns:a16="http://schemas.microsoft.com/office/drawing/2014/main" id="{1E02CAE6-E9BF-4F87-8FB7-ECD2F75BE030}"/>
                </a:ext>
              </a:extLst>
            </p:cNvPr>
            <p:cNvSpPr/>
            <p:nvPr/>
          </p:nvSpPr>
          <p:spPr>
            <a:xfrm>
              <a:off x="9105973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679;p33">
              <a:extLst>
                <a:ext uri="{FF2B5EF4-FFF2-40B4-BE49-F238E27FC236}">
                  <a16:creationId xmlns:a16="http://schemas.microsoft.com/office/drawing/2014/main" id="{0452358C-8831-4023-834F-AD76BFD1F97B}"/>
                </a:ext>
              </a:extLst>
            </p:cNvPr>
            <p:cNvSpPr/>
            <p:nvPr/>
          </p:nvSpPr>
          <p:spPr>
            <a:xfrm>
              <a:off x="6886335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680;p33">
              <a:extLst>
                <a:ext uri="{FF2B5EF4-FFF2-40B4-BE49-F238E27FC236}">
                  <a16:creationId xmlns:a16="http://schemas.microsoft.com/office/drawing/2014/main" id="{1510A004-C891-4E2E-BCD9-2CCBF04495B0}"/>
                </a:ext>
              </a:extLst>
            </p:cNvPr>
            <p:cNvSpPr/>
            <p:nvPr/>
          </p:nvSpPr>
          <p:spPr>
            <a:xfrm>
              <a:off x="7326639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681;p33">
              <a:extLst>
                <a:ext uri="{FF2B5EF4-FFF2-40B4-BE49-F238E27FC236}">
                  <a16:creationId xmlns:a16="http://schemas.microsoft.com/office/drawing/2014/main" id="{A6C611ED-2D25-4EBC-B79C-F7FFA58D082B}"/>
                </a:ext>
              </a:extLst>
            </p:cNvPr>
            <p:cNvSpPr/>
            <p:nvPr/>
          </p:nvSpPr>
          <p:spPr>
            <a:xfrm>
              <a:off x="7766944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682;p33">
              <a:extLst>
                <a:ext uri="{FF2B5EF4-FFF2-40B4-BE49-F238E27FC236}">
                  <a16:creationId xmlns:a16="http://schemas.microsoft.com/office/drawing/2014/main" id="{755CDAB6-534F-4A21-904C-1A274327AB05}"/>
                </a:ext>
              </a:extLst>
            </p:cNvPr>
            <p:cNvSpPr/>
            <p:nvPr/>
          </p:nvSpPr>
          <p:spPr>
            <a:xfrm>
              <a:off x="8207248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683;p33">
              <a:extLst>
                <a:ext uri="{FF2B5EF4-FFF2-40B4-BE49-F238E27FC236}">
                  <a16:creationId xmlns:a16="http://schemas.microsoft.com/office/drawing/2014/main" id="{B7828D8D-954E-42D3-9E94-9138F4E9A3B8}"/>
                </a:ext>
              </a:extLst>
            </p:cNvPr>
            <p:cNvSpPr/>
            <p:nvPr/>
          </p:nvSpPr>
          <p:spPr>
            <a:xfrm>
              <a:off x="4044941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684;p33">
              <a:extLst>
                <a:ext uri="{FF2B5EF4-FFF2-40B4-BE49-F238E27FC236}">
                  <a16:creationId xmlns:a16="http://schemas.microsoft.com/office/drawing/2014/main" id="{ED66107B-78DC-4975-9839-20B78B8FADFD}"/>
                </a:ext>
              </a:extLst>
            </p:cNvPr>
            <p:cNvSpPr/>
            <p:nvPr/>
          </p:nvSpPr>
          <p:spPr>
            <a:xfrm>
              <a:off x="4485246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685;p33">
              <a:extLst>
                <a:ext uri="{FF2B5EF4-FFF2-40B4-BE49-F238E27FC236}">
                  <a16:creationId xmlns:a16="http://schemas.microsoft.com/office/drawing/2014/main" id="{B09CB8F4-23A6-4BDE-94B2-CBE0CF92CC8D}"/>
                </a:ext>
              </a:extLst>
            </p:cNvPr>
            <p:cNvSpPr/>
            <p:nvPr/>
          </p:nvSpPr>
          <p:spPr>
            <a:xfrm>
              <a:off x="4925550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686;p33">
              <a:extLst>
                <a:ext uri="{FF2B5EF4-FFF2-40B4-BE49-F238E27FC236}">
                  <a16:creationId xmlns:a16="http://schemas.microsoft.com/office/drawing/2014/main" id="{64537503-4515-4961-8A1B-D99312D03B02}"/>
                </a:ext>
              </a:extLst>
            </p:cNvPr>
            <p:cNvSpPr/>
            <p:nvPr/>
          </p:nvSpPr>
          <p:spPr>
            <a:xfrm>
              <a:off x="5365854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687;p33">
              <a:extLst>
                <a:ext uri="{FF2B5EF4-FFF2-40B4-BE49-F238E27FC236}">
                  <a16:creationId xmlns:a16="http://schemas.microsoft.com/office/drawing/2014/main" id="{9188FD1C-E9B5-4777-9425-821C1DE6A6CE}"/>
                </a:ext>
              </a:extLst>
            </p:cNvPr>
            <p:cNvSpPr/>
            <p:nvPr/>
          </p:nvSpPr>
          <p:spPr>
            <a:xfrm>
              <a:off x="6344225" y="654753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688;p33">
              <a:extLst>
                <a:ext uri="{FF2B5EF4-FFF2-40B4-BE49-F238E27FC236}">
                  <a16:creationId xmlns:a16="http://schemas.microsoft.com/office/drawing/2014/main" id="{C174060D-1965-45FB-B4A7-4397CDB98E79}"/>
                </a:ext>
              </a:extLst>
            </p:cNvPr>
            <p:cNvSpPr/>
            <p:nvPr/>
          </p:nvSpPr>
          <p:spPr>
            <a:xfrm>
              <a:off x="5907988" y="65628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689;p33">
              <a:extLst>
                <a:ext uri="{FF2B5EF4-FFF2-40B4-BE49-F238E27FC236}">
                  <a16:creationId xmlns:a16="http://schemas.microsoft.com/office/drawing/2014/main" id="{33D297C4-22F0-4431-AB7A-4104C33EE8A4}"/>
                </a:ext>
              </a:extLst>
            </p:cNvPr>
            <p:cNvSpPr/>
            <p:nvPr/>
          </p:nvSpPr>
          <p:spPr>
            <a:xfrm>
              <a:off x="2282640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690;p33">
              <a:extLst>
                <a:ext uri="{FF2B5EF4-FFF2-40B4-BE49-F238E27FC236}">
                  <a16:creationId xmlns:a16="http://schemas.microsoft.com/office/drawing/2014/main" id="{D3EB7EED-FC6A-4AE7-B21E-0FAF05F438BD}"/>
                </a:ext>
              </a:extLst>
            </p:cNvPr>
            <p:cNvSpPr/>
            <p:nvPr/>
          </p:nvSpPr>
          <p:spPr>
            <a:xfrm>
              <a:off x="2722944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691;p33">
              <a:extLst>
                <a:ext uri="{FF2B5EF4-FFF2-40B4-BE49-F238E27FC236}">
                  <a16:creationId xmlns:a16="http://schemas.microsoft.com/office/drawing/2014/main" id="{EB559153-6BAE-4CEA-99E3-021169E38375}"/>
                </a:ext>
              </a:extLst>
            </p:cNvPr>
            <p:cNvSpPr/>
            <p:nvPr/>
          </p:nvSpPr>
          <p:spPr>
            <a:xfrm>
              <a:off x="3163249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692;p33">
              <a:extLst>
                <a:ext uri="{FF2B5EF4-FFF2-40B4-BE49-F238E27FC236}">
                  <a16:creationId xmlns:a16="http://schemas.microsoft.com/office/drawing/2014/main" id="{F6BD744A-2B65-4E98-A2A5-97C502F116BD}"/>
                </a:ext>
              </a:extLst>
            </p:cNvPr>
            <p:cNvSpPr/>
            <p:nvPr/>
          </p:nvSpPr>
          <p:spPr>
            <a:xfrm>
              <a:off x="3603553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700;p33">
              <a:extLst>
                <a:ext uri="{FF2B5EF4-FFF2-40B4-BE49-F238E27FC236}">
                  <a16:creationId xmlns:a16="http://schemas.microsoft.com/office/drawing/2014/main" id="{67536B08-C8A3-4BF3-A293-47373AA9038B}"/>
                </a:ext>
              </a:extLst>
            </p:cNvPr>
            <p:cNvSpPr/>
            <p:nvPr/>
          </p:nvSpPr>
          <p:spPr>
            <a:xfrm>
              <a:off x="11417572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701;p33">
              <a:extLst>
                <a:ext uri="{FF2B5EF4-FFF2-40B4-BE49-F238E27FC236}">
                  <a16:creationId xmlns:a16="http://schemas.microsoft.com/office/drawing/2014/main" id="{EB07CC1E-5A42-488B-82FA-8B2882B6EF35}"/>
                </a:ext>
              </a:extLst>
            </p:cNvPr>
            <p:cNvSpPr/>
            <p:nvPr/>
          </p:nvSpPr>
          <p:spPr>
            <a:xfrm>
              <a:off x="11857876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702;p33">
              <a:extLst>
                <a:ext uri="{FF2B5EF4-FFF2-40B4-BE49-F238E27FC236}">
                  <a16:creationId xmlns:a16="http://schemas.microsoft.com/office/drawing/2014/main" id="{74A39F90-6E9F-47DF-8F4E-44984022CFF3}"/>
                </a:ext>
              </a:extLst>
            </p:cNvPr>
            <p:cNvSpPr/>
            <p:nvPr/>
          </p:nvSpPr>
          <p:spPr>
            <a:xfrm>
              <a:off x="9638238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703;p33">
              <a:extLst>
                <a:ext uri="{FF2B5EF4-FFF2-40B4-BE49-F238E27FC236}">
                  <a16:creationId xmlns:a16="http://schemas.microsoft.com/office/drawing/2014/main" id="{D7120D54-801C-4086-83C9-1403ABFF14A7}"/>
                </a:ext>
              </a:extLst>
            </p:cNvPr>
            <p:cNvSpPr/>
            <p:nvPr/>
          </p:nvSpPr>
          <p:spPr>
            <a:xfrm>
              <a:off x="10078542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704;p33">
              <a:extLst>
                <a:ext uri="{FF2B5EF4-FFF2-40B4-BE49-F238E27FC236}">
                  <a16:creationId xmlns:a16="http://schemas.microsoft.com/office/drawing/2014/main" id="{FB54E7B9-DCC1-4405-9736-4E293E5ACBCA}"/>
                </a:ext>
              </a:extLst>
            </p:cNvPr>
            <p:cNvSpPr/>
            <p:nvPr/>
          </p:nvSpPr>
          <p:spPr>
            <a:xfrm>
              <a:off x="10518847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705;p33">
              <a:extLst>
                <a:ext uri="{FF2B5EF4-FFF2-40B4-BE49-F238E27FC236}">
                  <a16:creationId xmlns:a16="http://schemas.microsoft.com/office/drawing/2014/main" id="{1117E81A-63CA-4F64-A8F1-37F1BA9D7A22}"/>
                </a:ext>
              </a:extLst>
            </p:cNvPr>
            <p:cNvSpPr/>
            <p:nvPr/>
          </p:nvSpPr>
          <p:spPr>
            <a:xfrm>
              <a:off x="10959151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706;p33">
              <a:extLst>
                <a:ext uri="{FF2B5EF4-FFF2-40B4-BE49-F238E27FC236}">
                  <a16:creationId xmlns:a16="http://schemas.microsoft.com/office/drawing/2014/main" id="{B400875A-F6E7-45F9-8ACC-538E7044BF95}"/>
                </a:ext>
              </a:extLst>
            </p:cNvPr>
            <p:cNvSpPr/>
            <p:nvPr/>
          </p:nvSpPr>
          <p:spPr>
            <a:xfrm>
              <a:off x="6796844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707;p33">
              <a:extLst>
                <a:ext uri="{FF2B5EF4-FFF2-40B4-BE49-F238E27FC236}">
                  <a16:creationId xmlns:a16="http://schemas.microsoft.com/office/drawing/2014/main" id="{263E9F82-E847-47B6-8E8B-BDF6EE15869C}"/>
                </a:ext>
              </a:extLst>
            </p:cNvPr>
            <p:cNvSpPr/>
            <p:nvPr/>
          </p:nvSpPr>
          <p:spPr>
            <a:xfrm>
              <a:off x="7237148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708;p33">
              <a:extLst>
                <a:ext uri="{FF2B5EF4-FFF2-40B4-BE49-F238E27FC236}">
                  <a16:creationId xmlns:a16="http://schemas.microsoft.com/office/drawing/2014/main" id="{C2333CF5-9F3D-42A3-BC9A-1D6917D6E5F8}"/>
                </a:ext>
              </a:extLst>
            </p:cNvPr>
            <p:cNvSpPr/>
            <p:nvPr/>
          </p:nvSpPr>
          <p:spPr>
            <a:xfrm>
              <a:off x="7677453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709;p33">
              <a:extLst>
                <a:ext uri="{FF2B5EF4-FFF2-40B4-BE49-F238E27FC236}">
                  <a16:creationId xmlns:a16="http://schemas.microsoft.com/office/drawing/2014/main" id="{F1C868F8-8C9D-4617-8E51-7901BB4A1CDB}"/>
                </a:ext>
              </a:extLst>
            </p:cNvPr>
            <p:cNvSpPr/>
            <p:nvPr/>
          </p:nvSpPr>
          <p:spPr>
            <a:xfrm>
              <a:off x="8117757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710;p33">
              <a:extLst>
                <a:ext uri="{FF2B5EF4-FFF2-40B4-BE49-F238E27FC236}">
                  <a16:creationId xmlns:a16="http://schemas.microsoft.com/office/drawing/2014/main" id="{60132C29-804C-405B-A7E4-13F79F294FFC}"/>
                </a:ext>
              </a:extLst>
            </p:cNvPr>
            <p:cNvSpPr/>
            <p:nvPr/>
          </p:nvSpPr>
          <p:spPr>
            <a:xfrm>
              <a:off x="9096127" y="654753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711;p33">
              <a:extLst>
                <a:ext uri="{FF2B5EF4-FFF2-40B4-BE49-F238E27FC236}">
                  <a16:creationId xmlns:a16="http://schemas.microsoft.com/office/drawing/2014/main" id="{39D9DC43-EA49-4F5E-81CB-EA4CD2DE8325}"/>
                </a:ext>
              </a:extLst>
            </p:cNvPr>
            <p:cNvSpPr/>
            <p:nvPr/>
          </p:nvSpPr>
          <p:spPr>
            <a:xfrm>
              <a:off x="8659891" y="65628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712;p33">
              <a:extLst>
                <a:ext uri="{FF2B5EF4-FFF2-40B4-BE49-F238E27FC236}">
                  <a16:creationId xmlns:a16="http://schemas.microsoft.com/office/drawing/2014/main" id="{2688E2F7-5F4C-4E23-B0AF-25A78DB6BC89}"/>
                </a:ext>
              </a:extLst>
            </p:cNvPr>
            <p:cNvSpPr/>
            <p:nvPr/>
          </p:nvSpPr>
          <p:spPr>
            <a:xfrm>
              <a:off x="5034543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713;p33">
              <a:extLst>
                <a:ext uri="{FF2B5EF4-FFF2-40B4-BE49-F238E27FC236}">
                  <a16:creationId xmlns:a16="http://schemas.microsoft.com/office/drawing/2014/main" id="{1EE947C2-98A3-486E-8F5C-FE4784723947}"/>
                </a:ext>
              </a:extLst>
            </p:cNvPr>
            <p:cNvSpPr/>
            <p:nvPr/>
          </p:nvSpPr>
          <p:spPr>
            <a:xfrm>
              <a:off x="5474847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714;p33">
              <a:extLst>
                <a:ext uri="{FF2B5EF4-FFF2-40B4-BE49-F238E27FC236}">
                  <a16:creationId xmlns:a16="http://schemas.microsoft.com/office/drawing/2014/main" id="{39D134CF-78E8-407F-9047-1FCC124961DD}"/>
                </a:ext>
              </a:extLst>
            </p:cNvPr>
            <p:cNvSpPr/>
            <p:nvPr/>
          </p:nvSpPr>
          <p:spPr>
            <a:xfrm>
              <a:off x="5915152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715;p33">
              <a:extLst>
                <a:ext uri="{FF2B5EF4-FFF2-40B4-BE49-F238E27FC236}">
                  <a16:creationId xmlns:a16="http://schemas.microsoft.com/office/drawing/2014/main" id="{EFED6388-6A3B-40D7-87E3-852786463E76}"/>
                </a:ext>
              </a:extLst>
            </p:cNvPr>
            <p:cNvSpPr/>
            <p:nvPr/>
          </p:nvSpPr>
          <p:spPr>
            <a:xfrm>
              <a:off x="6355456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719;p33">
              <a:extLst>
                <a:ext uri="{FF2B5EF4-FFF2-40B4-BE49-F238E27FC236}">
                  <a16:creationId xmlns:a16="http://schemas.microsoft.com/office/drawing/2014/main" id="{6B48CCEC-1F41-461E-8C88-CD699277FACE}"/>
                </a:ext>
              </a:extLst>
            </p:cNvPr>
            <p:cNvSpPr/>
            <p:nvPr/>
          </p:nvSpPr>
          <p:spPr>
            <a:xfrm>
              <a:off x="12029816" y="66069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723;p33">
              <a:extLst>
                <a:ext uri="{FF2B5EF4-FFF2-40B4-BE49-F238E27FC236}">
                  <a16:creationId xmlns:a16="http://schemas.microsoft.com/office/drawing/2014/main" id="{9ED99912-6315-46D5-9BAD-F3CE77542346}"/>
                </a:ext>
              </a:extLst>
            </p:cNvPr>
            <p:cNvSpPr/>
            <p:nvPr/>
          </p:nvSpPr>
          <p:spPr>
            <a:xfrm>
              <a:off x="11197420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724;p33">
              <a:extLst>
                <a:ext uri="{FF2B5EF4-FFF2-40B4-BE49-F238E27FC236}">
                  <a16:creationId xmlns:a16="http://schemas.microsoft.com/office/drawing/2014/main" id="{60EB0A0C-B04E-4B9F-B226-292C9616C77B}"/>
                </a:ext>
              </a:extLst>
            </p:cNvPr>
            <p:cNvSpPr/>
            <p:nvPr/>
          </p:nvSpPr>
          <p:spPr>
            <a:xfrm>
              <a:off x="11637724" y="65916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725;p33">
              <a:extLst>
                <a:ext uri="{FF2B5EF4-FFF2-40B4-BE49-F238E27FC236}">
                  <a16:creationId xmlns:a16="http://schemas.microsoft.com/office/drawing/2014/main" id="{F1EB921E-017A-4EEF-B987-0AB9F47531C3}"/>
                </a:ext>
              </a:extLst>
            </p:cNvPr>
            <p:cNvSpPr/>
            <p:nvPr/>
          </p:nvSpPr>
          <p:spPr>
            <a:xfrm>
              <a:off x="9418085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726;p33">
              <a:extLst>
                <a:ext uri="{FF2B5EF4-FFF2-40B4-BE49-F238E27FC236}">
                  <a16:creationId xmlns:a16="http://schemas.microsoft.com/office/drawing/2014/main" id="{7E46B44E-84A2-4F55-B057-C489CA54C36F}"/>
                </a:ext>
              </a:extLst>
            </p:cNvPr>
            <p:cNvSpPr/>
            <p:nvPr/>
          </p:nvSpPr>
          <p:spPr>
            <a:xfrm>
              <a:off x="9858390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727;p33">
              <a:extLst>
                <a:ext uri="{FF2B5EF4-FFF2-40B4-BE49-F238E27FC236}">
                  <a16:creationId xmlns:a16="http://schemas.microsoft.com/office/drawing/2014/main" id="{3E26F384-211E-4373-9A4F-90C2153A7980}"/>
                </a:ext>
              </a:extLst>
            </p:cNvPr>
            <p:cNvSpPr/>
            <p:nvPr/>
          </p:nvSpPr>
          <p:spPr>
            <a:xfrm>
              <a:off x="10298694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728;p33">
              <a:extLst>
                <a:ext uri="{FF2B5EF4-FFF2-40B4-BE49-F238E27FC236}">
                  <a16:creationId xmlns:a16="http://schemas.microsoft.com/office/drawing/2014/main" id="{BD713C76-CCEF-4C9B-B93D-D7DC1D0F324A}"/>
                </a:ext>
              </a:extLst>
            </p:cNvPr>
            <p:cNvSpPr/>
            <p:nvPr/>
          </p:nvSpPr>
          <p:spPr>
            <a:xfrm>
              <a:off x="10738999" y="65955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729;p33">
              <a:extLst>
                <a:ext uri="{FF2B5EF4-FFF2-40B4-BE49-F238E27FC236}">
                  <a16:creationId xmlns:a16="http://schemas.microsoft.com/office/drawing/2014/main" id="{48786D63-A43E-4A2F-BE1F-E4DCC268A12B}"/>
                </a:ext>
              </a:extLst>
            </p:cNvPr>
            <p:cNvSpPr/>
            <p:nvPr/>
          </p:nvSpPr>
          <p:spPr>
            <a:xfrm>
              <a:off x="6576692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730;p33">
              <a:extLst>
                <a:ext uri="{FF2B5EF4-FFF2-40B4-BE49-F238E27FC236}">
                  <a16:creationId xmlns:a16="http://schemas.microsoft.com/office/drawing/2014/main" id="{2E974D64-C15B-4B58-992E-1C3E5FBCD7F2}"/>
                </a:ext>
              </a:extLst>
            </p:cNvPr>
            <p:cNvSpPr/>
            <p:nvPr/>
          </p:nvSpPr>
          <p:spPr>
            <a:xfrm>
              <a:off x="7016996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731;p33">
              <a:extLst>
                <a:ext uri="{FF2B5EF4-FFF2-40B4-BE49-F238E27FC236}">
                  <a16:creationId xmlns:a16="http://schemas.microsoft.com/office/drawing/2014/main" id="{FA7C6484-95EB-4DA1-B688-D6E3F577DAC2}"/>
                </a:ext>
              </a:extLst>
            </p:cNvPr>
            <p:cNvSpPr/>
            <p:nvPr/>
          </p:nvSpPr>
          <p:spPr>
            <a:xfrm>
              <a:off x="7457301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732;p33">
              <a:extLst>
                <a:ext uri="{FF2B5EF4-FFF2-40B4-BE49-F238E27FC236}">
                  <a16:creationId xmlns:a16="http://schemas.microsoft.com/office/drawing/2014/main" id="{06F2C479-A093-4966-9790-70438AEB379D}"/>
                </a:ext>
              </a:extLst>
            </p:cNvPr>
            <p:cNvSpPr/>
            <p:nvPr/>
          </p:nvSpPr>
          <p:spPr>
            <a:xfrm>
              <a:off x="7897605" y="66108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733;p33">
              <a:extLst>
                <a:ext uri="{FF2B5EF4-FFF2-40B4-BE49-F238E27FC236}">
                  <a16:creationId xmlns:a16="http://schemas.microsoft.com/office/drawing/2014/main" id="{3D4D5C74-23DB-4B8E-AB52-5A1CB120BCD9}"/>
                </a:ext>
              </a:extLst>
            </p:cNvPr>
            <p:cNvSpPr/>
            <p:nvPr/>
          </p:nvSpPr>
          <p:spPr>
            <a:xfrm>
              <a:off x="8875975" y="654753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734;p33">
              <a:extLst>
                <a:ext uri="{FF2B5EF4-FFF2-40B4-BE49-F238E27FC236}">
                  <a16:creationId xmlns:a16="http://schemas.microsoft.com/office/drawing/2014/main" id="{A63AADA4-A0CE-4434-8573-A46831C60BF1}"/>
                </a:ext>
              </a:extLst>
            </p:cNvPr>
            <p:cNvSpPr/>
            <p:nvPr/>
          </p:nvSpPr>
          <p:spPr>
            <a:xfrm>
              <a:off x="8439739" y="65628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735;p33">
              <a:extLst>
                <a:ext uri="{FF2B5EF4-FFF2-40B4-BE49-F238E27FC236}">
                  <a16:creationId xmlns:a16="http://schemas.microsoft.com/office/drawing/2014/main" id="{0DBA6E18-0767-45FC-9AE3-4DCCEA57F6F6}"/>
                </a:ext>
              </a:extLst>
            </p:cNvPr>
            <p:cNvSpPr/>
            <p:nvPr/>
          </p:nvSpPr>
          <p:spPr>
            <a:xfrm>
              <a:off x="4814391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736;p33">
              <a:extLst>
                <a:ext uri="{FF2B5EF4-FFF2-40B4-BE49-F238E27FC236}">
                  <a16:creationId xmlns:a16="http://schemas.microsoft.com/office/drawing/2014/main" id="{F256258A-B7F7-4EB5-B2D4-9D41CD42E3C0}"/>
                </a:ext>
              </a:extLst>
            </p:cNvPr>
            <p:cNvSpPr/>
            <p:nvPr/>
          </p:nvSpPr>
          <p:spPr>
            <a:xfrm>
              <a:off x="5254695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737;p33">
              <a:extLst>
                <a:ext uri="{FF2B5EF4-FFF2-40B4-BE49-F238E27FC236}">
                  <a16:creationId xmlns:a16="http://schemas.microsoft.com/office/drawing/2014/main" id="{60703320-6C3F-4608-A0E8-7E121FFBC65D}"/>
                </a:ext>
              </a:extLst>
            </p:cNvPr>
            <p:cNvSpPr/>
            <p:nvPr/>
          </p:nvSpPr>
          <p:spPr>
            <a:xfrm>
              <a:off x="5694999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738;p33">
              <a:extLst>
                <a:ext uri="{FF2B5EF4-FFF2-40B4-BE49-F238E27FC236}">
                  <a16:creationId xmlns:a16="http://schemas.microsoft.com/office/drawing/2014/main" id="{B350FEFA-FADC-405F-ACF3-3848940FD5A6}"/>
                </a:ext>
              </a:extLst>
            </p:cNvPr>
            <p:cNvSpPr/>
            <p:nvPr/>
          </p:nvSpPr>
          <p:spPr>
            <a:xfrm>
              <a:off x="6135304" y="66111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756;p33">
              <a:extLst>
                <a:ext uri="{FF2B5EF4-FFF2-40B4-BE49-F238E27FC236}">
                  <a16:creationId xmlns:a16="http://schemas.microsoft.com/office/drawing/2014/main" id="{7EDFF1E3-6361-4F55-979C-16D45FB4FEE2}"/>
                </a:ext>
              </a:extLst>
            </p:cNvPr>
            <p:cNvSpPr/>
            <p:nvPr/>
          </p:nvSpPr>
          <p:spPr>
            <a:xfrm>
              <a:off x="6674453" y="665761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779;p33">
              <a:extLst>
                <a:ext uri="{FF2B5EF4-FFF2-40B4-BE49-F238E27FC236}">
                  <a16:creationId xmlns:a16="http://schemas.microsoft.com/office/drawing/2014/main" id="{E99D332F-BE98-4F8E-853E-D35448B930EE}"/>
                </a:ext>
              </a:extLst>
            </p:cNvPr>
            <p:cNvSpPr/>
            <p:nvPr/>
          </p:nvSpPr>
          <p:spPr>
            <a:xfrm>
              <a:off x="6454301" y="665761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748;p33">
              <a:extLst>
                <a:ext uri="{FF2B5EF4-FFF2-40B4-BE49-F238E27FC236}">
                  <a16:creationId xmlns:a16="http://schemas.microsoft.com/office/drawing/2014/main" id="{448501FD-81C8-41E2-9EFF-EBBB235EB2F1}"/>
                </a:ext>
              </a:extLst>
            </p:cNvPr>
            <p:cNvSpPr/>
            <p:nvPr/>
          </p:nvSpPr>
          <p:spPr>
            <a:xfrm>
              <a:off x="287336" y="65014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749;p33">
              <a:extLst>
                <a:ext uri="{FF2B5EF4-FFF2-40B4-BE49-F238E27FC236}">
                  <a16:creationId xmlns:a16="http://schemas.microsoft.com/office/drawing/2014/main" id="{FAEEABED-D54E-4739-9451-CB0837BFC68A}"/>
                </a:ext>
              </a:extLst>
            </p:cNvPr>
            <p:cNvSpPr/>
            <p:nvPr/>
          </p:nvSpPr>
          <p:spPr>
            <a:xfrm>
              <a:off x="727641" y="65014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756;p33">
              <a:extLst>
                <a:ext uri="{FF2B5EF4-FFF2-40B4-BE49-F238E27FC236}">
                  <a16:creationId xmlns:a16="http://schemas.microsoft.com/office/drawing/2014/main" id="{CEE63F79-ABEC-4186-9B60-D693C30B3909}"/>
                </a:ext>
              </a:extLst>
            </p:cNvPr>
            <p:cNvSpPr/>
            <p:nvPr/>
          </p:nvSpPr>
          <p:spPr>
            <a:xfrm>
              <a:off x="-254774" y="64533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771;p33">
              <a:extLst>
                <a:ext uri="{FF2B5EF4-FFF2-40B4-BE49-F238E27FC236}">
                  <a16:creationId xmlns:a16="http://schemas.microsoft.com/office/drawing/2014/main" id="{94BD0A33-0EB7-4652-A7BD-BDAEE8B38C7C}"/>
                </a:ext>
              </a:extLst>
            </p:cNvPr>
            <p:cNvSpPr/>
            <p:nvPr/>
          </p:nvSpPr>
          <p:spPr>
            <a:xfrm>
              <a:off x="67184" y="65014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772;p33">
              <a:extLst>
                <a:ext uri="{FF2B5EF4-FFF2-40B4-BE49-F238E27FC236}">
                  <a16:creationId xmlns:a16="http://schemas.microsoft.com/office/drawing/2014/main" id="{6BECD27B-74A7-4BB1-9B94-5FAA7D42055B}"/>
                </a:ext>
              </a:extLst>
            </p:cNvPr>
            <p:cNvSpPr/>
            <p:nvPr/>
          </p:nvSpPr>
          <p:spPr>
            <a:xfrm>
              <a:off x="507488" y="65014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576;p33">
              <a:extLst>
                <a:ext uri="{FF2B5EF4-FFF2-40B4-BE49-F238E27FC236}">
                  <a16:creationId xmlns:a16="http://schemas.microsoft.com/office/drawing/2014/main" id="{3F86C59A-BE13-470D-AEB7-482BBAC40083}"/>
                </a:ext>
              </a:extLst>
            </p:cNvPr>
            <p:cNvSpPr/>
            <p:nvPr/>
          </p:nvSpPr>
          <p:spPr>
            <a:xfrm>
              <a:off x="-136117" y="6687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577;p33">
              <a:extLst>
                <a:ext uri="{FF2B5EF4-FFF2-40B4-BE49-F238E27FC236}">
                  <a16:creationId xmlns:a16="http://schemas.microsoft.com/office/drawing/2014/main" id="{F2183B90-2D82-4361-8088-4827C66581BA}"/>
                </a:ext>
              </a:extLst>
            </p:cNvPr>
            <p:cNvSpPr/>
            <p:nvPr/>
          </p:nvSpPr>
          <p:spPr>
            <a:xfrm>
              <a:off x="304188" y="6687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578;p33">
              <a:extLst>
                <a:ext uri="{FF2B5EF4-FFF2-40B4-BE49-F238E27FC236}">
                  <a16:creationId xmlns:a16="http://schemas.microsoft.com/office/drawing/2014/main" id="{1E0FF458-B0E0-4761-89F6-FDEC13C7A622}"/>
                </a:ext>
              </a:extLst>
            </p:cNvPr>
            <p:cNvSpPr/>
            <p:nvPr/>
          </p:nvSpPr>
          <p:spPr>
            <a:xfrm>
              <a:off x="744492" y="6687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599;p33">
              <a:extLst>
                <a:ext uri="{FF2B5EF4-FFF2-40B4-BE49-F238E27FC236}">
                  <a16:creationId xmlns:a16="http://schemas.microsoft.com/office/drawing/2014/main" id="{C129BEFD-5702-4409-ADCA-F898CF947183}"/>
                </a:ext>
              </a:extLst>
            </p:cNvPr>
            <p:cNvSpPr/>
            <p:nvPr/>
          </p:nvSpPr>
          <p:spPr>
            <a:xfrm>
              <a:off x="84036" y="6687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600;p33">
              <a:extLst>
                <a:ext uri="{FF2B5EF4-FFF2-40B4-BE49-F238E27FC236}">
                  <a16:creationId xmlns:a16="http://schemas.microsoft.com/office/drawing/2014/main" id="{348D631E-3021-4870-9CDC-511C095B268C}"/>
                </a:ext>
              </a:extLst>
            </p:cNvPr>
            <p:cNvSpPr/>
            <p:nvPr/>
          </p:nvSpPr>
          <p:spPr>
            <a:xfrm>
              <a:off x="524340" y="6687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501;p33">
              <a:extLst>
                <a:ext uri="{FF2B5EF4-FFF2-40B4-BE49-F238E27FC236}">
                  <a16:creationId xmlns:a16="http://schemas.microsoft.com/office/drawing/2014/main" id="{73E2C861-3804-44EB-8211-13988D148D99}"/>
                </a:ext>
              </a:extLst>
            </p:cNvPr>
            <p:cNvSpPr/>
            <p:nvPr/>
          </p:nvSpPr>
          <p:spPr>
            <a:xfrm>
              <a:off x="-225507" y="67240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502;p33">
              <a:extLst>
                <a:ext uri="{FF2B5EF4-FFF2-40B4-BE49-F238E27FC236}">
                  <a16:creationId xmlns:a16="http://schemas.microsoft.com/office/drawing/2014/main" id="{3C8D52EA-9036-4815-AA3E-0E559E53C057}"/>
                </a:ext>
              </a:extLst>
            </p:cNvPr>
            <p:cNvSpPr/>
            <p:nvPr/>
          </p:nvSpPr>
          <p:spPr>
            <a:xfrm>
              <a:off x="214797" y="67240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503;p33">
              <a:extLst>
                <a:ext uri="{FF2B5EF4-FFF2-40B4-BE49-F238E27FC236}">
                  <a16:creationId xmlns:a16="http://schemas.microsoft.com/office/drawing/2014/main" id="{FC9FFFFD-0510-4A7B-A813-458912175B42}"/>
                </a:ext>
              </a:extLst>
            </p:cNvPr>
            <p:cNvSpPr/>
            <p:nvPr/>
          </p:nvSpPr>
          <p:spPr>
            <a:xfrm>
              <a:off x="655102" y="67240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525;p33">
              <a:extLst>
                <a:ext uri="{FF2B5EF4-FFF2-40B4-BE49-F238E27FC236}">
                  <a16:creationId xmlns:a16="http://schemas.microsoft.com/office/drawing/2014/main" id="{F4B9099D-C183-4D08-ABD1-2DAF47AA49A8}"/>
                </a:ext>
              </a:extLst>
            </p:cNvPr>
            <p:cNvSpPr/>
            <p:nvPr/>
          </p:nvSpPr>
          <p:spPr>
            <a:xfrm>
              <a:off x="-5355" y="67240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526;p33">
              <a:extLst>
                <a:ext uri="{FF2B5EF4-FFF2-40B4-BE49-F238E27FC236}">
                  <a16:creationId xmlns:a16="http://schemas.microsoft.com/office/drawing/2014/main" id="{DCD0CB42-5CAF-44CB-BE9B-338F4818C29C}"/>
                </a:ext>
              </a:extLst>
            </p:cNvPr>
            <p:cNvSpPr/>
            <p:nvPr/>
          </p:nvSpPr>
          <p:spPr>
            <a:xfrm>
              <a:off x="434950" y="67240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748;p33">
              <a:extLst>
                <a:ext uri="{FF2B5EF4-FFF2-40B4-BE49-F238E27FC236}">
                  <a16:creationId xmlns:a16="http://schemas.microsoft.com/office/drawing/2014/main" id="{BCA1E296-CDC7-4269-ABB9-629BAF5A262B}"/>
                </a:ext>
              </a:extLst>
            </p:cNvPr>
            <p:cNvSpPr/>
            <p:nvPr/>
          </p:nvSpPr>
          <p:spPr>
            <a:xfrm>
              <a:off x="2291726" y="63799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749;p33">
              <a:extLst>
                <a:ext uri="{FF2B5EF4-FFF2-40B4-BE49-F238E27FC236}">
                  <a16:creationId xmlns:a16="http://schemas.microsoft.com/office/drawing/2014/main" id="{827CD8DE-3D85-4823-A6A7-4E979C19A3A6}"/>
                </a:ext>
              </a:extLst>
            </p:cNvPr>
            <p:cNvSpPr/>
            <p:nvPr/>
          </p:nvSpPr>
          <p:spPr>
            <a:xfrm>
              <a:off x="2732031" y="63799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755;p33">
              <a:extLst>
                <a:ext uri="{FF2B5EF4-FFF2-40B4-BE49-F238E27FC236}">
                  <a16:creationId xmlns:a16="http://schemas.microsoft.com/office/drawing/2014/main" id="{6C640FC7-FCE3-43BE-BD61-20B1FD9F60DD}"/>
                </a:ext>
              </a:extLst>
            </p:cNvPr>
            <p:cNvSpPr/>
            <p:nvPr/>
          </p:nvSpPr>
          <p:spPr>
            <a:xfrm>
              <a:off x="771246" y="63951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756;p33">
              <a:extLst>
                <a:ext uri="{FF2B5EF4-FFF2-40B4-BE49-F238E27FC236}">
                  <a16:creationId xmlns:a16="http://schemas.microsoft.com/office/drawing/2014/main" id="{F8F614F3-78DC-436C-ADF7-9AF38BA78936}"/>
                </a:ext>
              </a:extLst>
            </p:cNvPr>
            <p:cNvSpPr/>
            <p:nvPr/>
          </p:nvSpPr>
          <p:spPr>
            <a:xfrm>
              <a:off x="1749616" y="633189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757;p33">
              <a:extLst>
                <a:ext uri="{FF2B5EF4-FFF2-40B4-BE49-F238E27FC236}">
                  <a16:creationId xmlns:a16="http://schemas.microsoft.com/office/drawing/2014/main" id="{A00C8F9D-58DC-4215-BBEA-64E2D759E48F}"/>
                </a:ext>
              </a:extLst>
            </p:cNvPr>
            <p:cNvSpPr/>
            <p:nvPr/>
          </p:nvSpPr>
          <p:spPr>
            <a:xfrm>
              <a:off x="1313379" y="63471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771;p33">
              <a:extLst>
                <a:ext uri="{FF2B5EF4-FFF2-40B4-BE49-F238E27FC236}">
                  <a16:creationId xmlns:a16="http://schemas.microsoft.com/office/drawing/2014/main" id="{3E4259DB-50C7-48C2-84A8-E820904D2276}"/>
                </a:ext>
              </a:extLst>
            </p:cNvPr>
            <p:cNvSpPr/>
            <p:nvPr/>
          </p:nvSpPr>
          <p:spPr>
            <a:xfrm>
              <a:off x="2071574" y="63799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772;p33">
              <a:extLst>
                <a:ext uri="{FF2B5EF4-FFF2-40B4-BE49-F238E27FC236}">
                  <a16:creationId xmlns:a16="http://schemas.microsoft.com/office/drawing/2014/main" id="{53762B5D-6D0E-4287-97CA-CF55CB39BE86}"/>
                </a:ext>
              </a:extLst>
            </p:cNvPr>
            <p:cNvSpPr/>
            <p:nvPr/>
          </p:nvSpPr>
          <p:spPr>
            <a:xfrm>
              <a:off x="2511878" y="63799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778;p33">
              <a:extLst>
                <a:ext uri="{FF2B5EF4-FFF2-40B4-BE49-F238E27FC236}">
                  <a16:creationId xmlns:a16="http://schemas.microsoft.com/office/drawing/2014/main" id="{C5F0A6D5-15B1-410E-86DB-5F6ED358C1A2}"/>
                </a:ext>
              </a:extLst>
            </p:cNvPr>
            <p:cNvSpPr/>
            <p:nvPr/>
          </p:nvSpPr>
          <p:spPr>
            <a:xfrm>
              <a:off x="551094" y="63951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779;p33">
              <a:extLst>
                <a:ext uri="{FF2B5EF4-FFF2-40B4-BE49-F238E27FC236}">
                  <a16:creationId xmlns:a16="http://schemas.microsoft.com/office/drawing/2014/main" id="{46481FA9-8F91-4D7F-9081-CF294D90B28A}"/>
                </a:ext>
              </a:extLst>
            </p:cNvPr>
            <p:cNvSpPr/>
            <p:nvPr/>
          </p:nvSpPr>
          <p:spPr>
            <a:xfrm>
              <a:off x="1529464" y="633189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780;p33">
              <a:extLst>
                <a:ext uri="{FF2B5EF4-FFF2-40B4-BE49-F238E27FC236}">
                  <a16:creationId xmlns:a16="http://schemas.microsoft.com/office/drawing/2014/main" id="{CEC869EA-AD1A-4BEB-B7CD-BBD2B9B79366}"/>
                </a:ext>
              </a:extLst>
            </p:cNvPr>
            <p:cNvSpPr/>
            <p:nvPr/>
          </p:nvSpPr>
          <p:spPr>
            <a:xfrm>
              <a:off x="1093227" y="63471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575;p33">
              <a:extLst>
                <a:ext uri="{FF2B5EF4-FFF2-40B4-BE49-F238E27FC236}">
                  <a16:creationId xmlns:a16="http://schemas.microsoft.com/office/drawing/2014/main" id="{3E9444EB-B7A2-487A-99A2-60574E65FC91}"/>
                </a:ext>
              </a:extLst>
            </p:cNvPr>
            <p:cNvSpPr/>
            <p:nvPr/>
          </p:nvSpPr>
          <p:spPr>
            <a:xfrm>
              <a:off x="1427969" y="65658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576;p33">
              <a:extLst>
                <a:ext uri="{FF2B5EF4-FFF2-40B4-BE49-F238E27FC236}">
                  <a16:creationId xmlns:a16="http://schemas.microsoft.com/office/drawing/2014/main" id="{6B11142C-EFBA-481A-A19A-99E6F93A4346}"/>
                </a:ext>
              </a:extLst>
            </p:cNvPr>
            <p:cNvSpPr/>
            <p:nvPr/>
          </p:nvSpPr>
          <p:spPr>
            <a:xfrm>
              <a:off x="1868273" y="65658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577;p33">
              <a:extLst>
                <a:ext uri="{FF2B5EF4-FFF2-40B4-BE49-F238E27FC236}">
                  <a16:creationId xmlns:a16="http://schemas.microsoft.com/office/drawing/2014/main" id="{A7E9C2E7-FECD-4286-AF56-8AF95326ED16}"/>
                </a:ext>
              </a:extLst>
            </p:cNvPr>
            <p:cNvSpPr/>
            <p:nvPr/>
          </p:nvSpPr>
          <p:spPr>
            <a:xfrm>
              <a:off x="2308578" y="65658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578;p33">
              <a:extLst>
                <a:ext uri="{FF2B5EF4-FFF2-40B4-BE49-F238E27FC236}">
                  <a16:creationId xmlns:a16="http://schemas.microsoft.com/office/drawing/2014/main" id="{5AA21D20-B779-4270-AAA6-B92463FE6AF7}"/>
                </a:ext>
              </a:extLst>
            </p:cNvPr>
            <p:cNvSpPr/>
            <p:nvPr/>
          </p:nvSpPr>
          <p:spPr>
            <a:xfrm>
              <a:off x="2748882" y="65658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598;p33">
              <a:extLst>
                <a:ext uri="{FF2B5EF4-FFF2-40B4-BE49-F238E27FC236}">
                  <a16:creationId xmlns:a16="http://schemas.microsoft.com/office/drawing/2014/main" id="{AC0D16B5-3116-4901-B26E-33470CA2B5ED}"/>
                </a:ext>
              </a:extLst>
            </p:cNvPr>
            <p:cNvSpPr/>
            <p:nvPr/>
          </p:nvSpPr>
          <p:spPr>
            <a:xfrm>
              <a:off x="1648121" y="65658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599;p33">
              <a:extLst>
                <a:ext uri="{FF2B5EF4-FFF2-40B4-BE49-F238E27FC236}">
                  <a16:creationId xmlns:a16="http://schemas.microsoft.com/office/drawing/2014/main" id="{002BEFDE-E6FB-40D7-A941-3A2C365EB07E}"/>
                </a:ext>
              </a:extLst>
            </p:cNvPr>
            <p:cNvSpPr/>
            <p:nvPr/>
          </p:nvSpPr>
          <p:spPr>
            <a:xfrm>
              <a:off x="2088426" y="65658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600;p33">
              <a:extLst>
                <a:ext uri="{FF2B5EF4-FFF2-40B4-BE49-F238E27FC236}">
                  <a16:creationId xmlns:a16="http://schemas.microsoft.com/office/drawing/2014/main" id="{DE52A450-E49B-4885-96AE-018971549E45}"/>
                </a:ext>
              </a:extLst>
            </p:cNvPr>
            <p:cNvSpPr/>
            <p:nvPr/>
          </p:nvSpPr>
          <p:spPr>
            <a:xfrm>
              <a:off x="2528730" y="65658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500;p33">
              <a:extLst>
                <a:ext uri="{FF2B5EF4-FFF2-40B4-BE49-F238E27FC236}">
                  <a16:creationId xmlns:a16="http://schemas.microsoft.com/office/drawing/2014/main" id="{4D9BECD5-E039-41F9-AC08-4F98A8D746B6}"/>
                </a:ext>
              </a:extLst>
            </p:cNvPr>
            <p:cNvSpPr/>
            <p:nvPr/>
          </p:nvSpPr>
          <p:spPr>
            <a:xfrm>
              <a:off x="1338579" y="66025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501;p33">
              <a:extLst>
                <a:ext uri="{FF2B5EF4-FFF2-40B4-BE49-F238E27FC236}">
                  <a16:creationId xmlns:a16="http://schemas.microsoft.com/office/drawing/2014/main" id="{AE2D1FF9-2C0E-4288-8FA8-F6A28888C00A}"/>
                </a:ext>
              </a:extLst>
            </p:cNvPr>
            <p:cNvSpPr/>
            <p:nvPr/>
          </p:nvSpPr>
          <p:spPr>
            <a:xfrm>
              <a:off x="1778883" y="66025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502;p33">
              <a:extLst>
                <a:ext uri="{FF2B5EF4-FFF2-40B4-BE49-F238E27FC236}">
                  <a16:creationId xmlns:a16="http://schemas.microsoft.com/office/drawing/2014/main" id="{B50F6521-0D4C-4061-B6B0-20C0A880C908}"/>
                </a:ext>
              </a:extLst>
            </p:cNvPr>
            <p:cNvSpPr/>
            <p:nvPr/>
          </p:nvSpPr>
          <p:spPr>
            <a:xfrm>
              <a:off x="2219187" y="66025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503;p33">
              <a:extLst>
                <a:ext uri="{FF2B5EF4-FFF2-40B4-BE49-F238E27FC236}">
                  <a16:creationId xmlns:a16="http://schemas.microsoft.com/office/drawing/2014/main" id="{01D0AE08-4A7F-440E-B302-EAAE3FDD9BCA}"/>
                </a:ext>
              </a:extLst>
            </p:cNvPr>
            <p:cNvSpPr/>
            <p:nvPr/>
          </p:nvSpPr>
          <p:spPr>
            <a:xfrm>
              <a:off x="2659492" y="66025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509;p33">
              <a:extLst>
                <a:ext uri="{FF2B5EF4-FFF2-40B4-BE49-F238E27FC236}">
                  <a16:creationId xmlns:a16="http://schemas.microsoft.com/office/drawing/2014/main" id="{C055DDBF-B834-4F8B-ADA5-EF9497BA86A0}"/>
                </a:ext>
              </a:extLst>
            </p:cNvPr>
            <p:cNvSpPr/>
            <p:nvPr/>
          </p:nvSpPr>
          <p:spPr>
            <a:xfrm>
              <a:off x="897191" y="660287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523;p33">
              <a:extLst>
                <a:ext uri="{FF2B5EF4-FFF2-40B4-BE49-F238E27FC236}">
                  <a16:creationId xmlns:a16="http://schemas.microsoft.com/office/drawing/2014/main" id="{8DF0807D-7FC6-4BB8-8A34-134D6DF51066}"/>
                </a:ext>
              </a:extLst>
            </p:cNvPr>
            <p:cNvSpPr/>
            <p:nvPr/>
          </p:nvSpPr>
          <p:spPr>
            <a:xfrm>
              <a:off x="1118426" y="66025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524;p33">
              <a:extLst>
                <a:ext uri="{FF2B5EF4-FFF2-40B4-BE49-F238E27FC236}">
                  <a16:creationId xmlns:a16="http://schemas.microsoft.com/office/drawing/2014/main" id="{604F2A12-7AF6-4EE1-AD5B-11BEAFE259CC}"/>
                </a:ext>
              </a:extLst>
            </p:cNvPr>
            <p:cNvSpPr/>
            <p:nvPr/>
          </p:nvSpPr>
          <p:spPr>
            <a:xfrm>
              <a:off x="1558731" y="66025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525;p33">
              <a:extLst>
                <a:ext uri="{FF2B5EF4-FFF2-40B4-BE49-F238E27FC236}">
                  <a16:creationId xmlns:a16="http://schemas.microsoft.com/office/drawing/2014/main" id="{4360A203-AADF-47D4-97AB-CE3E517415D1}"/>
                </a:ext>
              </a:extLst>
            </p:cNvPr>
            <p:cNvSpPr/>
            <p:nvPr/>
          </p:nvSpPr>
          <p:spPr>
            <a:xfrm>
              <a:off x="1999035" y="66025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526;p33">
              <a:extLst>
                <a:ext uri="{FF2B5EF4-FFF2-40B4-BE49-F238E27FC236}">
                  <a16:creationId xmlns:a16="http://schemas.microsoft.com/office/drawing/2014/main" id="{006AE244-768E-41F5-8F28-8C514DC25382}"/>
                </a:ext>
              </a:extLst>
            </p:cNvPr>
            <p:cNvSpPr/>
            <p:nvPr/>
          </p:nvSpPr>
          <p:spPr>
            <a:xfrm>
              <a:off x="2439340" y="66025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532;p33">
              <a:extLst>
                <a:ext uri="{FF2B5EF4-FFF2-40B4-BE49-F238E27FC236}">
                  <a16:creationId xmlns:a16="http://schemas.microsoft.com/office/drawing/2014/main" id="{F579CE7A-B477-4968-A090-9047498C2E70}"/>
                </a:ext>
              </a:extLst>
            </p:cNvPr>
            <p:cNvSpPr/>
            <p:nvPr/>
          </p:nvSpPr>
          <p:spPr>
            <a:xfrm>
              <a:off x="677039" y="660287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565;p33">
              <a:extLst>
                <a:ext uri="{FF2B5EF4-FFF2-40B4-BE49-F238E27FC236}">
                  <a16:creationId xmlns:a16="http://schemas.microsoft.com/office/drawing/2014/main" id="{D8004EBC-BB43-4927-B06E-3ECFC913F217}"/>
                </a:ext>
              </a:extLst>
            </p:cNvPr>
            <p:cNvSpPr/>
            <p:nvPr/>
          </p:nvSpPr>
          <p:spPr>
            <a:xfrm>
              <a:off x="1758298" y="6697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566;p33">
              <a:extLst>
                <a:ext uri="{FF2B5EF4-FFF2-40B4-BE49-F238E27FC236}">
                  <a16:creationId xmlns:a16="http://schemas.microsoft.com/office/drawing/2014/main" id="{69B6CA59-88F8-4DF1-9397-72EE79559024}"/>
                </a:ext>
              </a:extLst>
            </p:cNvPr>
            <p:cNvSpPr/>
            <p:nvPr/>
          </p:nvSpPr>
          <p:spPr>
            <a:xfrm>
              <a:off x="2198602" y="6697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567;p33">
              <a:extLst>
                <a:ext uri="{FF2B5EF4-FFF2-40B4-BE49-F238E27FC236}">
                  <a16:creationId xmlns:a16="http://schemas.microsoft.com/office/drawing/2014/main" id="{D8E97181-087B-481E-91A5-824D09B60831}"/>
                </a:ext>
              </a:extLst>
            </p:cNvPr>
            <p:cNvSpPr/>
            <p:nvPr/>
          </p:nvSpPr>
          <p:spPr>
            <a:xfrm>
              <a:off x="2638907" y="6697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573;p33">
              <a:extLst>
                <a:ext uri="{FF2B5EF4-FFF2-40B4-BE49-F238E27FC236}">
                  <a16:creationId xmlns:a16="http://schemas.microsoft.com/office/drawing/2014/main" id="{B6E82B8B-89D8-4442-BB0B-B9D2015342D3}"/>
                </a:ext>
              </a:extLst>
            </p:cNvPr>
            <p:cNvSpPr/>
            <p:nvPr/>
          </p:nvSpPr>
          <p:spPr>
            <a:xfrm>
              <a:off x="1216188" y="66493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574;p33">
              <a:extLst>
                <a:ext uri="{FF2B5EF4-FFF2-40B4-BE49-F238E27FC236}">
                  <a16:creationId xmlns:a16="http://schemas.microsoft.com/office/drawing/2014/main" id="{2B79142B-A35C-487F-9815-614511A43C3B}"/>
                </a:ext>
              </a:extLst>
            </p:cNvPr>
            <p:cNvSpPr/>
            <p:nvPr/>
          </p:nvSpPr>
          <p:spPr>
            <a:xfrm>
              <a:off x="779951" y="666467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588;p33">
              <a:extLst>
                <a:ext uri="{FF2B5EF4-FFF2-40B4-BE49-F238E27FC236}">
                  <a16:creationId xmlns:a16="http://schemas.microsoft.com/office/drawing/2014/main" id="{74459C8C-D3A9-4369-BF49-AC61653A9CF3}"/>
                </a:ext>
              </a:extLst>
            </p:cNvPr>
            <p:cNvSpPr/>
            <p:nvPr/>
          </p:nvSpPr>
          <p:spPr>
            <a:xfrm>
              <a:off x="1538146" y="6697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589;p33">
              <a:extLst>
                <a:ext uri="{FF2B5EF4-FFF2-40B4-BE49-F238E27FC236}">
                  <a16:creationId xmlns:a16="http://schemas.microsoft.com/office/drawing/2014/main" id="{CE38F1B4-0C3E-4761-85EA-C1B9853FC143}"/>
                </a:ext>
              </a:extLst>
            </p:cNvPr>
            <p:cNvSpPr/>
            <p:nvPr/>
          </p:nvSpPr>
          <p:spPr>
            <a:xfrm>
              <a:off x="1978450" y="6697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590;p33">
              <a:extLst>
                <a:ext uri="{FF2B5EF4-FFF2-40B4-BE49-F238E27FC236}">
                  <a16:creationId xmlns:a16="http://schemas.microsoft.com/office/drawing/2014/main" id="{AECC6DF3-7347-4DB9-A9A8-77C765F86806}"/>
                </a:ext>
              </a:extLst>
            </p:cNvPr>
            <p:cNvSpPr/>
            <p:nvPr/>
          </p:nvSpPr>
          <p:spPr>
            <a:xfrm>
              <a:off x="2418755" y="6697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596;p33">
              <a:extLst>
                <a:ext uri="{FF2B5EF4-FFF2-40B4-BE49-F238E27FC236}">
                  <a16:creationId xmlns:a16="http://schemas.microsoft.com/office/drawing/2014/main" id="{CBABCA39-77D1-43AB-9B1B-6E21DC06A5FB}"/>
                </a:ext>
              </a:extLst>
            </p:cNvPr>
            <p:cNvSpPr/>
            <p:nvPr/>
          </p:nvSpPr>
          <p:spPr>
            <a:xfrm>
              <a:off x="996035" y="664936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597;p33">
              <a:extLst>
                <a:ext uri="{FF2B5EF4-FFF2-40B4-BE49-F238E27FC236}">
                  <a16:creationId xmlns:a16="http://schemas.microsoft.com/office/drawing/2014/main" id="{C18DA3D3-1539-4F9E-9C2B-AB95BF1B71A9}"/>
                </a:ext>
              </a:extLst>
            </p:cNvPr>
            <p:cNvSpPr/>
            <p:nvPr/>
          </p:nvSpPr>
          <p:spPr>
            <a:xfrm>
              <a:off x="559799" y="666467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74" name="Group 3373">
            <a:extLst>
              <a:ext uri="{FF2B5EF4-FFF2-40B4-BE49-F238E27FC236}">
                <a16:creationId xmlns:a16="http://schemas.microsoft.com/office/drawing/2014/main" id="{DA8874E0-36E8-482E-BA6E-FFAD117C537C}"/>
              </a:ext>
            </a:extLst>
          </p:cNvPr>
          <p:cNvGrpSpPr/>
          <p:nvPr/>
        </p:nvGrpSpPr>
        <p:grpSpPr>
          <a:xfrm>
            <a:off x="-233858" y="4288369"/>
            <a:ext cx="12659716" cy="1155250"/>
            <a:chOff x="-142239" y="4402669"/>
            <a:chExt cx="12659716" cy="1155250"/>
          </a:xfrm>
        </p:grpSpPr>
        <p:sp>
          <p:nvSpPr>
            <p:cNvPr id="1136" name="Google Shape;783;p33">
              <a:extLst>
                <a:ext uri="{FF2B5EF4-FFF2-40B4-BE49-F238E27FC236}">
                  <a16:creationId xmlns:a16="http://schemas.microsoft.com/office/drawing/2014/main" id="{48665948-EFDE-456C-B52E-2520E237891D}"/>
                </a:ext>
              </a:extLst>
            </p:cNvPr>
            <p:cNvSpPr/>
            <p:nvPr/>
          </p:nvSpPr>
          <p:spPr>
            <a:xfrm>
              <a:off x="489485" y="440266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3" name="Google Shape;487;p33">
              <a:extLst>
                <a:ext uri="{FF2B5EF4-FFF2-40B4-BE49-F238E27FC236}">
                  <a16:creationId xmlns:a16="http://schemas.microsoft.com/office/drawing/2014/main" id="{CF2E4193-6025-402D-83E3-84AF9F20D2D6}"/>
                </a:ext>
              </a:extLst>
            </p:cNvPr>
            <p:cNvSpPr/>
            <p:nvPr/>
          </p:nvSpPr>
          <p:spPr>
            <a:xfrm>
              <a:off x="11594278" y="445514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488;p33">
              <a:extLst>
                <a:ext uri="{FF2B5EF4-FFF2-40B4-BE49-F238E27FC236}">
                  <a16:creationId xmlns:a16="http://schemas.microsoft.com/office/drawing/2014/main" id="{029F252F-424F-4C54-B066-FFC6B90FB5C3}"/>
                </a:ext>
              </a:extLst>
            </p:cNvPr>
            <p:cNvSpPr/>
            <p:nvPr/>
          </p:nvSpPr>
          <p:spPr>
            <a:xfrm>
              <a:off x="12034583" y="445514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489;p33">
              <a:extLst>
                <a:ext uri="{FF2B5EF4-FFF2-40B4-BE49-F238E27FC236}">
                  <a16:creationId xmlns:a16="http://schemas.microsoft.com/office/drawing/2014/main" id="{1042A63A-40B4-4248-869F-553DD6E43557}"/>
                </a:ext>
              </a:extLst>
            </p:cNvPr>
            <p:cNvSpPr/>
            <p:nvPr/>
          </p:nvSpPr>
          <p:spPr>
            <a:xfrm>
              <a:off x="11158042" y="44704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490;p33">
              <a:extLst>
                <a:ext uri="{FF2B5EF4-FFF2-40B4-BE49-F238E27FC236}">
                  <a16:creationId xmlns:a16="http://schemas.microsoft.com/office/drawing/2014/main" id="{0923A4FE-3166-4EE2-948D-2254F7D86F50}"/>
                </a:ext>
              </a:extLst>
            </p:cNvPr>
            <p:cNvSpPr/>
            <p:nvPr/>
          </p:nvSpPr>
          <p:spPr>
            <a:xfrm>
              <a:off x="10266996" y="447045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491;p33">
              <a:extLst>
                <a:ext uri="{FF2B5EF4-FFF2-40B4-BE49-F238E27FC236}">
                  <a16:creationId xmlns:a16="http://schemas.microsoft.com/office/drawing/2014/main" id="{B577E9CF-0372-4BE5-8C7B-C0D1EE97F51B}"/>
                </a:ext>
              </a:extLst>
            </p:cNvPr>
            <p:cNvSpPr/>
            <p:nvPr/>
          </p:nvSpPr>
          <p:spPr>
            <a:xfrm>
              <a:off x="10707300" y="447045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494;p33">
              <a:extLst>
                <a:ext uri="{FF2B5EF4-FFF2-40B4-BE49-F238E27FC236}">
                  <a16:creationId xmlns:a16="http://schemas.microsoft.com/office/drawing/2014/main" id="{EA0592FB-20EB-41C5-9825-C73269DC1C6E}"/>
                </a:ext>
              </a:extLst>
            </p:cNvPr>
            <p:cNvSpPr/>
            <p:nvPr/>
          </p:nvSpPr>
          <p:spPr>
            <a:xfrm>
              <a:off x="9434599" y="445514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495;p33">
              <a:extLst>
                <a:ext uri="{FF2B5EF4-FFF2-40B4-BE49-F238E27FC236}">
                  <a16:creationId xmlns:a16="http://schemas.microsoft.com/office/drawing/2014/main" id="{97FA1220-03FA-471D-92E7-A7A535612B8F}"/>
                </a:ext>
              </a:extLst>
            </p:cNvPr>
            <p:cNvSpPr/>
            <p:nvPr/>
          </p:nvSpPr>
          <p:spPr>
            <a:xfrm>
              <a:off x="9874904" y="445514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496;p33">
              <a:extLst>
                <a:ext uri="{FF2B5EF4-FFF2-40B4-BE49-F238E27FC236}">
                  <a16:creationId xmlns:a16="http://schemas.microsoft.com/office/drawing/2014/main" id="{4F71EC29-45E2-49B9-B327-794ABFF7E128}"/>
                </a:ext>
              </a:extLst>
            </p:cNvPr>
            <p:cNvSpPr/>
            <p:nvPr/>
          </p:nvSpPr>
          <p:spPr>
            <a:xfrm>
              <a:off x="7655265" y="44591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497;p33">
              <a:extLst>
                <a:ext uri="{FF2B5EF4-FFF2-40B4-BE49-F238E27FC236}">
                  <a16:creationId xmlns:a16="http://schemas.microsoft.com/office/drawing/2014/main" id="{14CF90ED-0018-4439-9453-F7265120E663}"/>
                </a:ext>
              </a:extLst>
            </p:cNvPr>
            <p:cNvSpPr/>
            <p:nvPr/>
          </p:nvSpPr>
          <p:spPr>
            <a:xfrm>
              <a:off x="8095570" y="44591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498;p33">
              <a:extLst>
                <a:ext uri="{FF2B5EF4-FFF2-40B4-BE49-F238E27FC236}">
                  <a16:creationId xmlns:a16="http://schemas.microsoft.com/office/drawing/2014/main" id="{80D87FF4-0A72-40E0-B508-53964E817264}"/>
                </a:ext>
              </a:extLst>
            </p:cNvPr>
            <p:cNvSpPr/>
            <p:nvPr/>
          </p:nvSpPr>
          <p:spPr>
            <a:xfrm>
              <a:off x="8535874" y="44591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499;p33">
              <a:extLst>
                <a:ext uri="{FF2B5EF4-FFF2-40B4-BE49-F238E27FC236}">
                  <a16:creationId xmlns:a16="http://schemas.microsoft.com/office/drawing/2014/main" id="{FB1A4F7E-0430-473D-8BF2-EE6E79110D52}"/>
                </a:ext>
              </a:extLst>
            </p:cNvPr>
            <p:cNvSpPr/>
            <p:nvPr/>
          </p:nvSpPr>
          <p:spPr>
            <a:xfrm>
              <a:off x="8976179" y="44591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500;p33">
              <a:extLst>
                <a:ext uri="{FF2B5EF4-FFF2-40B4-BE49-F238E27FC236}">
                  <a16:creationId xmlns:a16="http://schemas.microsoft.com/office/drawing/2014/main" id="{51130EEA-7C59-4FB7-9E7E-1A0BF1ED25A1}"/>
                </a:ext>
              </a:extLst>
            </p:cNvPr>
            <p:cNvSpPr/>
            <p:nvPr/>
          </p:nvSpPr>
          <p:spPr>
            <a:xfrm>
              <a:off x="4813872" y="44743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501;p33">
              <a:extLst>
                <a:ext uri="{FF2B5EF4-FFF2-40B4-BE49-F238E27FC236}">
                  <a16:creationId xmlns:a16="http://schemas.microsoft.com/office/drawing/2014/main" id="{25AD3B82-B16D-4E2D-8C76-39562FB6C31F}"/>
                </a:ext>
              </a:extLst>
            </p:cNvPr>
            <p:cNvSpPr/>
            <p:nvPr/>
          </p:nvSpPr>
          <p:spPr>
            <a:xfrm>
              <a:off x="5254176" y="44743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502;p33">
              <a:extLst>
                <a:ext uri="{FF2B5EF4-FFF2-40B4-BE49-F238E27FC236}">
                  <a16:creationId xmlns:a16="http://schemas.microsoft.com/office/drawing/2014/main" id="{9898D6A5-2058-4458-9E02-A63817CD05C6}"/>
                </a:ext>
              </a:extLst>
            </p:cNvPr>
            <p:cNvSpPr/>
            <p:nvPr/>
          </p:nvSpPr>
          <p:spPr>
            <a:xfrm>
              <a:off x="5694480" y="44743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503;p33">
              <a:extLst>
                <a:ext uri="{FF2B5EF4-FFF2-40B4-BE49-F238E27FC236}">
                  <a16:creationId xmlns:a16="http://schemas.microsoft.com/office/drawing/2014/main" id="{3B7BAE66-2970-493E-BCC7-12DA00CADF4E}"/>
                </a:ext>
              </a:extLst>
            </p:cNvPr>
            <p:cNvSpPr/>
            <p:nvPr/>
          </p:nvSpPr>
          <p:spPr>
            <a:xfrm>
              <a:off x="6134785" y="44743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504;p33">
              <a:extLst>
                <a:ext uri="{FF2B5EF4-FFF2-40B4-BE49-F238E27FC236}">
                  <a16:creationId xmlns:a16="http://schemas.microsoft.com/office/drawing/2014/main" id="{3CCB5A28-B75C-49B4-A05B-D8B6F13B1FBE}"/>
                </a:ext>
              </a:extLst>
            </p:cNvPr>
            <p:cNvSpPr/>
            <p:nvPr/>
          </p:nvSpPr>
          <p:spPr>
            <a:xfrm>
              <a:off x="7113155" y="44110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505;p33">
              <a:extLst>
                <a:ext uri="{FF2B5EF4-FFF2-40B4-BE49-F238E27FC236}">
                  <a16:creationId xmlns:a16="http://schemas.microsoft.com/office/drawing/2014/main" id="{2EF0699C-FE20-4BC4-9A4B-3635DFCC9ABF}"/>
                </a:ext>
              </a:extLst>
            </p:cNvPr>
            <p:cNvSpPr/>
            <p:nvPr/>
          </p:nvSpPr>
          <p:spPr>
            <a:xfrm>
              <a:off x="6676918" y="442635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506;p33">
              <a:extLst>
                <a:ext uri="{FF2B5EF4-FFF2-40B4-BE49-F238E27FC236}">
                  <a16:creationId xmlns:a16="http://schemas.microsoft.com/office/drawing/2014/main" id="{940C6F17-9B67-42A2-80F0-F447CD4EFFEE}"/>
                </a:ext>
              </a:extLst>
            </p:cNvPr>
            <p:cNvSpPr/>
            <p:nvPr/>
          </p:nvSpPr>
          <p:spPr>
            <a:xfrm>
              <a:off x="3051570" y="44746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507;p33">
              <a:extLst>
                <a:ext uri="{FF2B5EF4-FFF2-40B4-BE49-F238E27FC236}">
                  <a16:creationId xmlns:a16="http://schemas.microsoft.com/office/drawing/2014/main" id="{AB87BDDF-EB8C-48CC-96FA-32F1042D3868}"/>
                </a:ext>
              </a:extLst>
            </p:cNvPr>
            <p:cNvSpPr/>
            <p:nvPr/>
          </p:nvSpPr>
          <p:spPr>
            <a:xfrm>
              <a:off x="3491875" y="44746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508;p33">
              <a:extLst>
                <a:ext uri="{FF2B5EF4-FFF2-40B4-BE49-F238E27FC236}">
                  <a16:creationId xmlns:a16="http://schemas.microsoft.com/office/drawing/2014/main" id="{2C37893B-D4AD-4069-8C99-B7C38D47D799}"/>
                </a:ext>
              </a:extLst>
            </p:cNvPr>
            <p:cNvSpPr/>
            <p:nvPr/>
          </p:nvSpPr>
          <p:spPr>
            <a:xfrm>
              <a:off x="3932179" y="44746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509;p33">
              <a:extLst>
                <a:ext uri="{FF2B5EF4-FFF2-40B4-BE49-F238E27FC236}">
                  <a16:creationId xmlns:a16="http://schemas.microsoft.com/office/drawing/2014/main" id="{EB940502-47C5-4EE6-B027-6D9F40714957}"/>
                </a:ext>
              </a:extLst>
            </p:cNvPr>
            <p:cNvSpPr/>
            <p:nvPr/>
          </p:nvSpPr>
          <p:spPr>
            <a:xfrm>
              <a:off x="4372484" y="44746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510;p33">
              <a:extLst>
                <a:ext uri="{FF2B5EF4-FFF2-40B4-BE49-F238E27FC236}">
                  <a16:creationId xmlns:a16="http://schemas.microsoft.com/office/drawing/2014/main" id="{14D9A122-ED19-4F90-B60F-51D5240E8D33}"/>
                </a:ext>
              </a:extLst>
            </p:cNvPr>
            <p:cNvSpPr/>
            <p:nvPr/>
          </p:nvSpPr>
          <p:spPr>
            <a:xfrm>
              <a:off x="11385972" y="449161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7" name="Google Shape;511;p33">
              <a:extLst>
                <a:ext uri="{FF2B5EF4-FFF2-40B4-BE49-F238E27FC236}">
                  <a16:creationId xmlns:a16="http://schemas.microsoft.com/office/drawing/2014/main" id="{BE5113FE-0606-493A-B5EE-B080C0B0EC01}"/>
                </a:ext>
              </a:extLst>
            </p:cNvPr>
            <p:cNvSpPr/>
            <p:nvPr/>
          </p:nvSpPr>
          <p:spPr>
            <a:xfrm>
              <a:off x="11814431" y="445514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512;p33">
              <a:extLst>
                <a:ext uri="{FF2B5EF4-FFF2-40B4-BE49-F238E27FC236}">
                  <a16:creationId xmlns:a16="http://schemas.microsoft.com/office/drawing/2014/main" id="{032575E1-EF8F-4E16-A9A7-AE3F8B6842AF}"/>
                </a:ext>
              </a:extLst>
            </p:cNvPr>
            <p:cNvSpPr/>
            <p:nvPr/>
          </p:nvSpPr>
          <p:spPr>
            <a:xfrm>
              <a:off x="10937890" y="44704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513;p33">
              <a:extLst>
                <a:ext uri="{FF2B5EF4-FFF2-40B4-BE49-F238E27FC236}">
                  <a16:creationId xmlns:a16="http://schemas.microsoft.com/office/drawing/2014/main" id="{98AF21A9-F568-40DC-89B5-941B5D368ED4}"/>
                </a:ext>
              </a:extLst>
            </p:cNvPr>
            <p:cNvSpPr/>
            <p:nvPr/>
          </p:nvSpPr>
          <p:spPr>
            <a:xfrm>
              <a:off x="10046844" y="447045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514;p33">
              <a:extLst>
                <a:ext uri="{FF2B5EF4-FFF2-40B4-BE49-F238E27FC236}">
                  <a16:creationId xmlns:a16="http://schemas.microsoft.com/office/drawing/2014/main" id="{B292DFE6-A654-45EF-B872-110AF7785F95}"/>
                </a:ext>
              </a:extLst>
            </p:cNvPr>
            <p:cNvSpPr/>
            <p:nvPr/>
          </p:nvSpPr>
          <p:spPr>
            <a:xfrm>
              <a:off x="10487148" y="447045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517;p33">
              <a:extLst>
                <a:ext uri="{FF2B5EF4-FFF2-40B4-BE49-F238E27FC236}">
                  <a16:creationId xmlns:a16="http://schemas.microsoft.com/office/drawing/2014/main" id="{C72C9447-EDE3-4C43-B3EB-FB8430890FE5}"/>
                </a:ext>
              </a:extLst>
            </p:cNvPr>
            <p:cNvSpPr/>
            <p:nvPr/>
          </p:nvSpPr>
          <p:spPr>
            <a:xfrm>
              <a:off x="9214447" y="445514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518;p33">
              <a:extLst>
                <a:ext uri="{FF2B5EF4-FFF2-40B4-BE49-F238E27FC236}">
                  <a16:creationId xmlns:a16="http://schemas.microsoft.com/office/drawing/2014/main" id="{53F4052F-FC19-4072-8118-080A18F031C7}"/>
                </a:ext>
              </a:extLst>
            </p:cNvPr>
            <p:cNvSpPr/>
            <p:nvPr/>
          </p:nvSpPr>
          <p:spPr>
            <a:xfrm>
              <a:off x="9654752" y="445514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519;p33">
              <a:extLst>
                <a:ext uri="{FF2B5EF4-FFF2-40B4-BE49-F238E27FC236}">
                  <a16:creationId xmlns:a16="http://schemas.microsoft.com/office/drawing/2014/main" id="{844999B2-45A3-4AF1-9CA4-49FCB8548A00}"/>
                </a:ext>
              </a:extLst>
            </p:cNvPr>
            <p:cNvSpPr/>
            <p:nvPr/>
          </p:nvSpPr>
          <p:spPr>
            <a:xfrm>
              <a:off x="7435113" y="44591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520;p33">
              <a:extLst>
                <a:ext uri="{FF2B5EF4-FFF2-40B4-BE49-F238E27FC236}">
                  <a16:creationId xmlns:a16="http://schemas.microsoft.com/office/drawing/2014/main" id="{AFF1D8AC-61EB-4394-A76A-222E40D49CBB}"/>
                </a:ext>
              </a:extLst>
            </p:cNvPr>
            <p:cNvSpPr/>
            <p:nvPr/>
          </p:nvSpPr>
          <p:spPr>
            <a:xfrm>
              <a:off x="7875418" y="44591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521;p33">
              <a:extLst>
                <a:ext uri="{FF2B5EF4-FFF2-40B4-BE49-F238E27FC236}">
                  <a16:creationId xmlns:a16="http://schemas.microsoft.com/office/drawing/2014/main" id="{DB8F0D27-453D-456C-8527-10C4CD18B7DF}"/>
                </a:ext>
              </a:extLst>
            </p:cNvPr>
            <p:cNvSpPr/>
            <p:nvPr/>
          </p:nvSpPr>
          <p:spPr>
            <a:xfrm>
              <a:off x="8315722" y="44591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522;p33">
              <a:extLst>
                <a:ext uri="{FF2B5EF4-FFF2-40B4-BE49-F238E27FC236}">
                  <a16:creationId xmlns:a16="http://schemas.microsoft.com/office/drawing/2014/main" id="{3172DA87-FC6A-4AB7-A785-CABECAD39F28}"/>
                </a:ext>
              </a:extLst>
            </p:cNvPr>
            <p:cNvSpPr/>
            <p:nvPr/>
          </p:nvSpPr>
          <p:spPr>
            <a:xfrm>
              <a:off x="8756026" y="44591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523;p33">
              <a:extLst>
                <a:ext uri="{FF2B5EF4-FFF2-40B4-BE49-F238E27FC236}">
                  <a16:creationId xmlns:a16="http://schemas.microsoft.com/office/drawing/2014/main" id="{5040AED9-2A70-4018-A27D-A3BACF653AE5}"/>
                </a:ext>
              </a:extLst>
            </p:cNvPr>
            <p:cNvSpPr/>
            <p:nvPr/>
          </p:nvSpPr>
          <p:spPr>
            <a:xfrm>
              <a:off x="4593719" y="44743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524;p33">
              <a:extLst>
                <a:ext uri="{FF2B5EF4-FFF2-40B4-BE49-F238E27FC236}">
                  <a16:creationId xmlns:a16="http://schemas.microsoft.com/office/drawing/2014/main" id="{9EFF3DC7-504F-4E56-9D0E-380CEC4AE0B0}"/>
                </a:ext>
              </a:extLst>
            </p:cNvPr>
            <p:cNvSpPr/>
            <p:nvPr/>
          </p:nvSpPr>
          <p:spPr>
            <a:xfrm>
              <a:off x="5034024" y="44743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525;p33">
              <a:extLst>
                <a:ext uri="{FF2B5EF4-FFF2-40B4-BE49-F238E27FC236}">
                  <a16:creationId xmlns:a16="http://schemas.microsoft.com/office/drawing/2014/main" id="{D13CE3AC-2DFB-4F6B-817C-2D5756CBF690}"/>
                </a:ext>
              </a:extLst>
            </p:cNvPr>
            <p:cNvSpPr/>
            <p:nvPr/>
          </p:nvSpPr>
          <p:spPr>
            <a:xfrm>
              <a:off x="5474328" y="44743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526;p33">
              <a:extLst>
                <a:ext uri="{FF2B5EF4-FFF2-40B4-BE49-F238E27FC236}">
                  <a16:creationId xmlns:a16="http://schemas.microsoft.com/office/drawing/2014/main" id="{22DDB50F-E951-4C40-A601-925082422F80}"/>
                </a:ext>
              </a:extLst>
            </p:cNvPr>
            <p:cNvSpPr/>
            <p:nvPr/>
          </p:nvSpPr>
          <p:spPr>
            <a:xfrm>
              <a:off x="5914633" y="44743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527;p33">
              <a:extLst>
                <a:ext uri="{FF2B5EF4-FFF2-40B4-BE49-F238E27FC236}">
                  <a16:creationId xmlns:a16="http://schemas.microsoft.com/office/drawing/2014/main" id="{32FE48C9-BD48-4373-8395-39841354BF07}"/>
                </a:ext>
              </a:extLst>
            </p:cNvPr>
            <p:cNvSpPr/>
            <p:nvPr/>
          </p:nvSpPr>
          <p:spPr>
            <a:xfrm>
              <a:off x="6893003" y="44110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528;p33">
              <a:extLst>
                <a:ext uri="{FF2B5EF4-FFF2-40B4-BE49-F238E27FC236}">
                  <a16:creationId xmlns:a16="http://schemas.microsoft.com/office/drawing/2014/main" id="{BC12A579-A042-4E77-B3F4-C90480D84828}"/>
                </a:ext>
              </a:extLst>
            </p:cNvPr>
            <p:cNvSpPr/>
            <p:nvPr/>
          </p:nvSpPr>
          <p:spPr>
            <a:xfrm>
              <a:off x="6456766" y="442635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529;p33">
              <a:extLst>
                <a:ext uri="{FF2B5EF4-FFF2-40B4-BE49-F238E27FC236}">
                  <a16:creationId xmlns:a16="http://schemas.microsoft.com/office/drawing/2014/main" id="{1ABC95CB-263C-4C52-9208-A86A0FEBFBBD}"/>
                </a:ext>
              </a:extLst>
            </p:cNvPr>
            <p:cNvSpPr/>
            <p:nvPr/>
          </p:nvSpPr>
          <p:spPr>
            <a:xfrm>
              <a:off x="2831418" y="44746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530;p33">
              <a:extLst>
                <a:ext uri="{FF2B5EF4-FFF2-40B4-BE49-F238E27FC236}">
                  <a16:creationId xmlns:a16="http://schemas.microsoft.com/office/drawing/2014/main" id="{DD2CBD60-2361-4777-AD1B-13FB40089A21}"/>
                </a:ext>
              </a:extLst>
            </p:cNvPr>
            <p:cNvSpPr/>
            <p:nvPr/>
          </p:nvSpPr>
          <p:spPr>
            <a:xfrm>
              <a:off x="3271723" y="44746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531;p33">
              <a:extLst>
                <a:ext uri="{FF2B5EF4-FFF2-40B4-BE49-F238E27FC236}">
                  <a16:creationId xmlns:a16="http://schemas.microsoft.com/office/drawing/2014/main" id="{81F5CFCD-4FAD-4E62-B0FD-104AB1BE6A82}"/>
                </a:ext>
              </a:extLst>
            </p:cNvPr>
            <p:cNvSpPr/>
            <p:nvPr/>
          </p:nvSpPr>
          <p:spPr>
            <a:xfrm>
              <a:off x="3712027" y="44746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532;p33">
              <a:extLst>
                <a:ext uri="{FF2B5EF4-FFF2-40B4-BE49-F238E27FC236}">
                  <a16:creationId xmlns:a16="http://schemas.microsoft.com/office/drawing/2014/main" id="{DF5F79AA-2DA6-448B-BECF-ECA5A5563B1E}"/>
                </a:ext>
              </a:extLst>
            </p:cNvPr>
            <p:cNvSpPr/>
            <p:nvPr/>
          </p:nvSpPr>
          <p:spPr>
            <a:xfrm>
              <a:off x="4152332" y="44746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556;p33">
              <a:extLst>
                <a:ext uri="{FF2B5EF4-FFF2-40B4-BE49-F238E27FC236}">
                  <a16:creationId xmlns:a16="http://schemas.microsoft.com/office/drawing/2014/main" id="{246B930A-AF77-43D9-AD03-0B40853B7B03}"/>
                </a:ext>
              </a:extLst>
            </p:cNvPr>
            <p:cNvSpPr/>
            <p:nvPr/>
          </p:nvSpPr>
          <p:spPr>
            <a:xfrm>
              <a:off x="9172604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557;p33">
              <a:extLst>
                <a:ext uri="{FF2B5EF4-FFF2-40B4-BE49-F238E27FC236}">
                  <a16:creationId xmlns:a16="http://schemas.microsoft.com/office/drawing/2014/main" id="{CEEA7217-63B7-4D0C-A493-834F828B8E88}"/>
                </a:ext>
              </a:extLst>
            </p:cNvPr>
            <p:cNvSpPr/>
            <p:nvPr/>
          </p:nvSpPr>
          <p:spPr>
            <a:xfrm>
              <a:off x="9612908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558;p33">
              <a:extLst>
                <a:ext uri="{FF2B5EF4-FFF2-40B4-BE49-F238E27FC236}">
                  <a16:creationId xmlns:a16="http://schemas.microsoft.com/office/drawing/2014/main" id="{08DD712B-DA69-433F-AA0A-CDE21B724FDD}"/>
                </a:ext>
              </a:extLst>
            </p:cNvPr>
            <p:cNvSpPr/>
            <p:nvPr/>
          </p:nvSpPr>
          <p:spPr>
            <a:xfrm>
              <a:off x="8736367" y="45805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559;p33">
              <a:extLst>
                <a:ext uri="{FF2B5EF4-FFF2-40B4-BE49-F238E27FC236}">
                  <a16:creationId xmlns:a16="http://schemas.microsoft.com/office/drawing/2014/main" id="{31D45B1F-8CA8-4462-B6C1-9F8AEC3B2CC2}"/>
                </a:ext>
              </a:extLst>
            </p:cNvPr>
            <p:cNvSpPr/>
            <p:nvPr/>
          </p:nvSpPr>
          <p:spPr>
            <a:xfrm>
              <a:off x="7845321" y="458053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560;p33">
              <a:extLst>
                <a:ext uri="{FF2B5EF4-FFF2-40B4-BE49-F238E27FC236}">
                  <a16:creationId xmlns:a16="http://schemas.microsoft.com/office/drawing/2014/main" id="{361E8C0D-8B70-48A5-B839-9BC9C4859A72}"/>
                </a:ext>
              </a:extLst>
            </p:cNvPr>
            <p:cNvSpPr/>
            <p:nvPr/>
          </p:nvSpPr>
          <p:spPr>
            <a:xfrm>
              <a:off x="8285626" y="458053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561;p33">
              <a:extLst>
                <a:ext uri="{FF2B5EF4-FFF2-40B4-BE49-F238E27FC236}">
                  <a16:creationId xmlns:a16="http://schemas.microsoft.com/office/drawing/2014/main" id="{37A98C5A-D7BF-4BFB-B0A5-BDF5D0C56B31}"/>
                </a:ext>
              </a:extLst>
            </p:cNvPr>
            <p:cNvSpPr/>
            <p:nvPr/>
          </p:nvSpPr>
          <p:spPr>
            <a:xfrm>
              <a:off x="10053213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562;p33">
              <a:extLst>
                <a:ext uri="{FF2B5EF4-FFF2-40B4-BE49-F238E27FC236}">
                  <a16:creationId xmlns:a16="http://schemas.microsoft.com/office/drawing/2014/main" id="{D6981FC4-9D2A-482B-B674-C39820D3778B}"/>
                </a:ext>
              </a:extLst>
            </p:cNvPr>
            <p:cNvSpPr/>
            <p:nvPr/>
          </p:nvSpPr>
          <p:spPr>
            <a:xfrm>
              <a:off x="10493517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563;p33">
              <a:extLst>
                <a:ext uri="{FF2B5EF4-FFF2-40B4-BE49-F238E27FC236}">
                  <a16:creationId xmlns:a16="http://schemas.microsoft.com/office/drawing/2014/main" id="{CD5C9D59-DEEF-4BF4-84DD-76E97E868765}"/>
                </a:ext>
              </a:extLst>
            </p:cNvPr>
            <p:cNvSpPr/>
            <p:nvPr/>
          </p:nvSpPr>
          <p:spPr>
            <a:xfrm>
              <a:off x="7012925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564;p33">
              <a:extLst>
                <a:ext uri="{FF2B5EF4-FFF2-40B4-BE49-F238E27FC236}">
                  <a16:creationId xmlns:a16="http://schemas.microsoft.com/office/drawing/2014/main" id="{4A6F28F4-6FD6-4B64-8061-834CC2D768C1}"/>
                </a:ext>
              </a:extLst>
            </p:cNvPr>
            <p:cNvSpPr/>
            <p:nvPr/>
          </p:nvSpPr>
          <p:spPr>
            <a:xfrm>
              <a:off x="7453229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565;p33">
              <a:extLst>
                <a:ext uri="{FF2B5EF4-FFF2-40B4-BE49-F238E27FC236}">
                  <a16:creationId xmlns:a16="http://schemas.microsoft.com/office/drawing/2014/main" id="{3BC1BB50-7A7B-4E73-B494-90DEDF98E27C}"/>
                </a:ext>
              </a:extLst>
            </p:cNvPr>
            <p:cNvSpPr/>
            <p:nvPr/>
          </p:nvSpPr>
          <p:spPr>
            <a:xfrm>
              <a:off x="5233591" y="45691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566;p33">
              <a:extLst>
                <a:ext uri="{FF2B5EF4-FFF2-40B4-BE49-F238E27FC236}">
                  <a16:creationId xmlns:a16="http://schemas.microsoft.com/office/drawing/2014/main" id="{B9F270C5-5E67-4A94-B818-FF65D2D12845}"/>
                </a:ext>
              </a:extLst>
            </p:cNvPr>
            <p:cNvSpPr/>
            <p:nvPr/>
          </p:nvSpPr>
          <p:spPr>
            <a:xfrm>
              <a:off x="5673895" y="45691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567;p33">
              <a:extLst>
                <a:ext uri="{FF2B5EF4-FFF2-40B4-BE49-F238E27FC236}">
                  <a16:creationId xmlns:a16="http://schemas.microsoft.com/office/drawing/2014/main" id="{7B5D7093-D6D4-422C-965D-CF021B0B9F47}"/>
                </a:ext>
              </a:extLst>
            </p:cNvPr>
            <p:cNvSpPr/>
            <p:nvPr/>
          </p:nvSpPr>
          <p:spPr>
            <a:xfrm>
              <a:off x="6114200" y="45691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568;p33">
              <a:extLst>
                <a:ext uri="{FF2B5EF4-FFF2-40B4-BE49-F238E27FC236}">
                  <a16:creationId xmlns:a16="http://schemas.microsoft.com/office/drawing/2014/main" id="{D0C7EA10-F831-451B-B34C-CF057FEDED56}"/>
                </a:ext>
              </a:extLst>
            </p:cNvPr>
            <p:cNvSpPr/>
            <p:nvPr/>
          </p:nvSpPr>
          <p:spPr>
            <a:xfrm>
              <a:off x="6554504" y="45691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569;p33">
              <a:extLst>
                <a:ext uri="{FF2B5EF4-FFF2-40B4-BE49-F238E27FC236}">
                  <a16:creationId xmlns:a16="http://schemas.microsoft.com/office/drawing/2014/main" id="{050D4777-8BA7-4979-A663-11A92B4C5426}"/>
                </a:ext>
              </a:extLst>
            </p:cNvPr>
            <p:cNvSpPr/>
            <p:nvPr/>
          </p:nvSpPr>
          <p:spPr>
            <a:xfrm>
              <a:off x="2392197" y="4584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570;p33">
              <a:extLst>
                <a:ext uri="{FF2B5EF4-FFF2-40B4-BE49-F238E27FC236}">
                  <a16:creationId xmlns:a16="http://schemas.microsoft.com/office/drawing/2014/main" id="{E4726449-C929-410A-86F3-625BF1B04C23}"/>
                </a:ext>
              </a:extLst>
            </p:cNvPr>
            <p:cNvSpPr/>
            <p:nvPr/>
          </p:nvSpPr>
          <p:spPr>
            <a:xfrm>
              <a:off x="2832502" y="4584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571;p33">
              <a:extLst>
                <a:ext uri="{FF2B5EF4-FFF2-40B4-BE49-F238E27FC236}">
                  <a16:creationId xmlns:a16="http://schemas.microsoft.com/office/drawing/2014/main" id="{ABC40297-C1FA-4BEE-BD6B-CE9E9BB61CA8}"/>
                </a:ext>
              </a:extLst>
            </p:cNvPr>
            <p:cNvSpPr/>
            <p:nvPr/>
          </p:nvSpPr>
          <p:spPr>
            <a:xfrm>
              <a:off x="3272806" y="4584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572;p33">
              <a:extLst>
                <a:ext uri="{FF2B5EF4-FFF2-40B4-BE49-F238E27FC236}">
                  <a16:creationId xmlns:a16="http://schemas.microsoft.com/office/drawing/2014/main" id="{F9717E87-ED54-46C5-8035-3A2341171C60}"/>
                </a:ext>
              </a:extLst>
            </p:cNvPr>
            <p:cNvSpPr/>
            <p:nvPr/>
          </p:nvSpPr>
          <p:spPr>
            <a:xfrm>
              <a:off x="3713110" y="4584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573;p33">
              <a:extLst>
                <a:ext uri="{FF2B5EF4-FFF2-40B4-BE49-F238E27FC236}">
                  <a16:creationId xmlns:a16="http://schemas.microsoft.com/office/drawing/2014/main" id="{817F67C2-5BEA-4C35-8D0B-1E60BB5C91A0}"/>
                </a:ext>
              </a:extLst>
            </p:cNvPr>
            <p:cNvSpPr/>
            <p:nvPr/>
          </p:nvSpPr>
          <p:spPr>
            <a:xfrm>
              <a:off x="4691481" y="452112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574;p33">
              <a:extLst>
                <a:ext uri="{FF2B5EF4-FFF2-40B4-BE49-F238E27FC236}">
                  <a16:creationId xmlns:a16="http://schemas.microsoft.com/office/drawing/2014/main" id="{99BA0E78-3E00-491C-9FA0-EAF1ED5F943F}"/>
                </a:ext>
              </a:extLst>
            </p:cNvPr>
            <p:cNvSpPr/>
            <p:nvPr/>
          </p:nvSpPr>
          <p:spPr>
            <a:xfrm>
              <a:off x="4255244" y="453643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575;p33">
              <a:extLst>
                <a:ext uri="{FF2B5EF4-FFF2-40B4-BE49-F238E27FC236}">
                  <a16:creationId xmlns:a16="http://schemas.microsoft.com/office/drawing/2014/main" id="{52955989-CC10-4CAC-A522-635C495C443E}"/>
                </a:ext>
              </a:extLst>
            </p:cNvPr>
            <p:cNvSpPr/>
            <p:nvPr/>
          </p:nvSpPr>
          <p:spPr>
            <a:xfrm>
              <a:off x="629896" y="458471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576;p33">
              <a:extLst>
                <a:ext uri="{FF2B5EF4-FFF2-40B4-BE49-F238E27FC236}">
                  <a16:creationId xmlns:a16="http://schemas.microsoft.com/office/drawing/2014/main" id="{98A28CAD-FE78-40B9-8EBF-B133012F290B}"/>
                </a:ext>
              </a:extLst>
            </p:cNvPr>
            <p:cNvSpPr/>
            <p:nvPr/>
          </p:nvSpPr>
          <p:spPr>
            <a:xfrm>
              <a:off x="1070200" y="458471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577;p33">
              <a:extLst>
                <a:ext uri="{FF2B5EF4-FFF2-40B4-BE49-F238E27FC236}">
                  <a16:creationId xmlns:a16="http://schemas.microsoft.com/office/drawing/2014/main" id="{2084C288-8B50-40C3-9DBD-C62AE982CE55}"/>
                </a:ext>
              </a:extLst>
            </p:cNvPr>
            <p:cNvSpPr/>
            <p:nvPr/>
          </p:nvSpPr>
          <p:spPr>
            <a:xfrm>
              <a:off x="1510505" y="458471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578;p33">
              <a:extLst>
                <a:ext uri="{FF2B5EF4-FFF2-40B4-BE49-F238E27FC236}">
                  <a16:creationId xmlns:a16="http://schemas.microsoft.com/office/drawing/2014/main" id="{4DB8C0E1-53E7-455E-BBC2-EF05BAF06CE8}"/>
                </a:ext>
              </a:extLst>
            </p:cNvPr>
            <p:cNvSpPr/>
            <p:nvPr/>
          </p:nvSpPr>
          <p:spPr>
            <a:xfrm>
              <a:off x="1950809" y="458471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579;p33">
              <a:extLst>
                <a:ext uri="{FF2B5EF4-FFF2-40B4-BE49-F238E27FC236}">
                  <a16:creationId xmlns:a16="http://schemas.microsoft.com/office/drawing/2014/main" id="{F4EE8B5F-BB36-43CA-B636-91D0EB1BCCDF}"/>
                </a:ext>
              </a:extLst>
            </p:cNvPr>
            <p:cNvSpPr/>
            <p:nvPr/>
          </p:nvSpPr>
          <p:spPr>
            <a:xfrm>
              <a:off x="8952452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580;p33">
              <a:extLst>
                <a:ext uri="{FF2B5EF4-FFF2-40B4-BE49-F238E27FC236}">
                  <a16:creationId xmlns:a16="http://schemas.microsoft.com/office/drawing/2014/main" id="{F3BD3F73-F70E-468D-8065-13B87510B86F}"/>
                </a:ext>
              </a:extLst>
            </p:cNvPr>
            <p:cNvSpPr/>
            <p:nvPr/>
          </p:nvSpPr>
          <p:spPr>
            <a:xfrm>
              <a:off x="9392756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581;p33">
              <a:extLst>
                <a:ext uri="{FF2B5EF4-FFF2-40B4-BE49-F238E27FC236}">
                  <a16:creationId xmlns:a16="http://schemas.microsoft.com/office/drawing/2014/main" id="{B3E37C2B-D7EA-4A5F-B61A-39048156C14C}"/>
                </a:ext>
              </a:extLst>
            </p:cNvPr>
            <p:cNvSpPr/>
            <p:nvPr/>
          </p:nvSpPr>
          <p:spPr>
            <a:xfrm>
              <a:off x="8516215" y="45805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582;p33">
              <a:extLst>
                <a:ext uri="{FF2B5EF4-FFF2-40B4-BE49-F238E27FC236}">
                  <a16:creationId xmlns:a16="http://schemas.microsoft.com/office/drawing/2014/main" id="{AFB78468-60AA-4354-8840-07BE85728AD6}"/>
                </a:ext>
              </a:extLst>
            </p:cNvPr>
            <p:cNvSpPr/>
            <p:nvPr/>
          </p:nvSpPr>
          <p:spPr>
            <a:xfrm>
              <a:off x="7625169" y="458053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583;p33">
              <a:extLst>
                <a:ext uri="{FF2B5EF4-FFF2-40B4-BE49-F238E27FC236}">
                  <a16:creationId xmlns:a16="http://schemas.microsoft.com/office/drawing/2014/main" id="{4B1BBEF8-7927-4F5F-AB98-AEFD7E287BFF}"/>
                </a:ext>
              </a:extLst>
            </p:cNvPr>
            <p:cNvSpPr/>
            <p:nvPr/>
          </p:nvSpPr>
          <p:spPr>
            <a:xfrm>
              <a:off x="8065474" y="458053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584;p33">
              <a:extLst>
                <a:ext uri="{FF2B5EF4-FFF2-40B4-BE49-F238E27FC236}">
                  <a16:creationId xmlns:a16="http://schemas.microsoft.com/office/drawing/2014/main" id="{93B45AFD-8DA5-46CA-BC50-F3BD417FD0AF}"/>
                </a:ext>
              </a:extLst>
            </p:cNvPr>
            <p:cNvSpPr/>
            <p:nvPr/>
          </p:nvSpPr>
          <p:spPr>
            <a:xfrm>
              <a:off x="9833061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585;p33">
              <a:extLst>
                <a:ext uri="{FF2B5EF4-FFF2-40B4-BE49-F238E27FC236}">
                  <a16:creationId xmlns:a16="http://schemas.microsoft.com/office/drawing/2014/main" id="{CA62BC6F-239F-4910-AF3B-C808A4DE9581}"/>
                </a:ext>
              </a:extLst>
            </p:cNvPr>
            <p:cNvSpPr/>
            <p:nvPr/>
          </p:nvSpPr>
          <p:spPr>
            <a:xfrm>
              <a:off x="10273365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586;p33">
              <a:extLst>
                <a:ext uri="{FF2B5EF4-FFF2-40B4-BE49-F238E27FC236}">
                  <a16:creationId xmlns:a16="http://schemas.microsoft.com/office/drawing/2014/main" id="{F875722A-C5B0-4B00-8A90-5D0ADBA79385}"/>
                </a:ext>
              </a:extLst>
            </p:cNvPr>
            <p:cNvSpPr/>
            <p:nvPr/>
          </p:nvSpPr>
          <p:spPr>
            <a:xfrm>
              <a:off x="6792773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587;p33">
              <a:extLst>
                <a:ext uri="{FF2B5EF4-FFF2-40B4-BE49-F238E27FC236}">
                  <a16:creationId xmlns:a16="http://schemas.microsoft.com/office/drawing/2014/main" id="{234505BA-D004-4EBB-A022-8E118AF80AFD}"/>
                </a:ext>
              </a:extLst>
            </p:cNvPr>
            <p:cNvSpPr/>
            <p:nvPr/>
          </p:nvSpPr>
          <p:spPr>
            <a:xfrm>
              <a:off x="7233077" y="456522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588;p33">
              <a:extLst>
                <a:ext uri="{FF2B5EF4-FFF2-40B4-BE49-F238E27FC236}">
                  <a16:creationId xmlns:a16="http://schemas.microsoft.com/office/drawing/2014/main" id="{FC4C9519-C10C-4299-8B85-AE089DAEC9BE}"/>
                </a:ext>
              </a:extLst>
            </p:cNvPr>
            <p:cNvSpPr/>
            <p:nvPr/>
          </p:nvSpPr>
          <p:spPr>
            <a:xfrm>
              <a:off x="5013439" y="45691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589;p33">
              <a:extLst>
                <a:ext uri="{FF2B5EF4-FFF2-40B4-BE49-F238E27FC236}">
                  <a16:creationId xmlns:a16="http://schemas.microsoft.com/office/drawing/2014/main" id="{915FF687-17F1-4BB1-8B03-F33DEE902A7F}"/>
                </a:ext>
              </a:extLst>
            </p:cNvPr>
            <p:cNvSpPr/>
            <p:nvPr/>
          </p:nvSpPr>
          <p:spPr>
            <a:xfrm>
              <a:off x="5453743" y="45691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590;p33">
              <a:extLst>
                <a:ext uri="{FF2B5EF4-FFF2-40B4-BE49-F238E27FC236}">
                  <a16:creationId xmlns:a16="http://schemas.microsoft.com/office/drawing/2014/main" id="{3EEEDAF7-7D95-4AE9-85F3-D461B5FF336D}"/>
                </a:ext>
              </a:extLst>
            </p:cNvPr>
            <p:cNvSpPr/>
            <p:nvPr/>
          </p:nvSpPr>
          <p:spPr>
            <a:xfrm>
              <a:off x="5894048" y="45691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591;p33">
              <a:extLst>
                <a:ext uri="{FF2B5EF4-FFF2-40B4-BE49-F238E27FC236}">
                  <a16:creationId xmlns:a16="http://schemas.microsoft.com/office/drawing/2014/main" id="{3F943E09-87F5-4581-A62E-DD577D95D6E1}"/>
                </a:ext>
              </a:extLst>
            </p:cNvPr>
            <p:cNvSpPr/>
            <p:nvPr/>
          </p:nvSpPr>
          <p:spPr>
            <a:xfrm>
              <a:off x="6334352" y="456918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592;p33">
              <a:extLst>
                <a:ext uri="{FF2B5EF4-FFF2-40B4-BE49-F238E27FC236}">
                  <a16:creationId xmlns:a16="http://schemas.microsoft.com/office/drawing/2014/main" id="{8DFAEFE1-7190-4631-A66F-0FD4192617F2}"/>
                </a:ext>
              </a:extLst>
            </p:cNvPr>
            <p:cNvSpPr/>
            <p:nvPr/>
          </p:nvSpPr>
          <p:spPr>
            <a:xfrm>
              <a:off x="2172045" y="4584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593;p33">
              <a:extLst>
                <a:ext uri="{FF2B5EF4-FFF2-40B4-BE49-F238E27FC236}">
                  <a16:creationId xmlns:a16="http://schemas.microsoft.com/office/drawing/2014/main" id="{9D037713-5605-47F1-99DA-6D2D829CE675}"/>
                </a:ext>
              </a:extLst>
            </p:cNvPr>
            <p:cNvSpPr/>
            <p:nvPr/>
          </p:nvSpPr>
          <p:spPr>
            <a:xfrm>
              <a:off x="2612349" y="4584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594;p33">
              <a:extLst>
                <a:ext uri="{FF2B5EF4-FFF2-40B4-BE49-F238E27FC236}">
                  <a16:creationId xmlns:a16="http://schemas.microsoft.com/office/drawing/2014/main" id="{8BC97F03-3001-47D2-AE31-F9A5B3BB2421}"/>
                </a:ext>
              </a:extLst>
            </p:cNvPr>
            <p:cNvSpPr/>
            <p:nvPr/>
          </p:nvSpPr>
          <p:spPr>
            <a:xfrm>
              <a:off x="3052654" y="4584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595;p33">
              <a:extLst>
                <a:ext uri="{FF2B5EF4-FFF2-40B4-BE49-F238E27FC236}">
                  <a16:creationId xmlns:a16="http://schemas.microsoft.com/office/drawing/2014/main" id="{E725F2D6-EE06-4426-A162-AB6B030DB4EA}"/>
                </a:ext>
              </a:extLst>
            </p:cNvPr>
            <p:cNvSpPr/>
            <p:nvPr/>
          </p:nvSpPr>
          <p:spPr>
            <a:xfrm>
              <a:off x="3492958" y="45844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596;p33">
              <a:extLst>
                <a:ext uri="{FF2B5EF4-FFF2-40B4-BE49-F238E27FC236}">
                  <a16:creationId xmlns:a16="http://schemas.microsoft.com/office/drawing/2014/main" id="{F2632F4E-32EA-46A7-94E6-9452DE8BB738}"/>
                </a:ext>
              </a:extLst>
            </p:cNvPr>
            <p:cNvSpPr/>
            <p:nvPr/>
          </p:nvSpPr>
          <p:spPr>
            <a:xfrm>
              <a:off x="4471328" y="452112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597;p33">
              <a:extLst>
                <a:ext uri="{FF2B5EF4-FFF2-40B4-BE49-F238E27FC236}">
                  <a16:creationId xmlns:a16="http://schemas.microsoft.com/office/drawing/2014/main" id="{65D59AAD-2DA2-44D3-AEF7-4B5E7FFF8311}"/>
                </a:ext>
              </a:extLst>
            </p:cNvPr>
            <p:cNvSpPr/>
            <p:nvPr/>
          </p:nvSpPr>
          <p:spPr>
            <a:xfrm>
              <a:off x="4035092" y="453643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598;p33">
              <a:extLst>
                <a:ext uri="{FF2B5EF4-FFF2-40B4-BE49-F238E27FC236}">
                  <a16:creationId xmlns:a16="http://schemas.microsoft.com/office/drawing/2014/main" id="{4350FB8C-1A2E-40B8-ADBD-847CC16D7E09}"/>
                </a:ext>
              </a:extLst>
            </p:cNvPr>
            <p:cNvSpPr/>
            <p:nvPr/>
          </p:nvSpPr>
          <p:spPr>
            <a:xfrm>
              <a:off x="850048" y="458471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599;p33">
              <a:extLst>
                <a:ext uri="{FF2B5EF4-FFF2-40B4-BE49-F238E27FC236}">
                  <a16:creationId xmlns:a16="http://schemas.microsoft.com/office/drawing/2014/main" id="{FC92C6FA-B9AF-4D16-A474-3DFE0FD59465}"/>
                </a:ext>
              </a:extLst>
            </p:cNvPr>
            <p:cNvSpPr/>
            <p:nvPr/>
          </p:nvSpPr>
          <p:spPr>
            <a:xfrm>
              <a:off x="1290353" y="458471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600;p33">
              <a:extLst>
                <a:ext uri="{FF2B5EF4-FFF2-40B4-BE49-F238E27FC236}">
                  <a16:creationId xmlns:a16="http://schemas.microsoft.com/office/drawing/2014/main" id="{B5B1B031-E7C5-49BB-BA6C-2D8E3F825E95}"/>
                </a:ext>
              </a:extLst>
            </p:cNvPr>
            <p:cNvSpPr/>
            <p:nvPr/>
          </p:nvSpPr>
          <p:spPr>
            <a:xfrm>
              <a:off x="1730657" y="458471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601;p33">
              <a:extLst>
                <a:ext uri="{FF2B5EF4-FFF2-40B4-BE49-F238E27FC236}">
                  <a16:creationId xmlns:a16="http://schemas.microsoft.com/office/drawing/2014/main" id="{4EB2E7DF-B87C-41FC-A43D-CC3134CEF8F3}"/>
                </a:ext>
              </a:extLst>
            </p:cNvPr>
            <p:cNvSpPr/>
            <p:nvPr/>
          </p:nvSpPr>
          <p:spPr>
            <a:xfrm>
              <a:off x="11814431" y="46752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604;p33">
              <a:extLst>
                <a:ext uri="{FF2B5EF4-FFF2-40B4-BE49-F238E27FC236}">
                  <a16:creationId xmlns:a16="http://schemas.microsoft.com/office/drawing/2014/main" id="{50A81D85-AC1C-4D7A-99D0-4F13AF1414E1}"/>
                </a:ext>
              </a:extLst>
            </p:cNvPr>
            <p:cNvSpPr/>
            <p:nvPr/>
          </p:nvSpPr>
          <p:spPr>
            <a:xfrm>
              <a:off x="10487148" y="469061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605;p33">
              <a:extLst>
                <a:ext uri="{FF2B5EF4-FFF2-40B4-BE49-F238E27FC236}">
                  <a16:creationId xmlns:a16="http://schemas.microsoft.com/office/drawing/2014/main" id="{FA4EB192-B0A1-4EEC-A506-51ECE3C661DB}"/>
                </a:ext>
              </a:extLst>
            </p:cNvPr>
            <p:cNvSpPr/>
            <p:nvPr/>
          </p:nvSpPr>
          <p:spPr>
            <a:xfrm>
              <a:off x="10927453" y="469061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608;p33">
              <a:extLst>
                <a:ext uri="{FF2B5EF4-FFF2-40B4-BE49-F238E27FC236}">
                  <a16:creationId xmlns:a16="http://schemas.microsoft.com/office/drawing/2014/main" id="{A8756019-41A8-423D-87A0-2023AAFFB3A0}"/>
                </a:ext>
              </a:extLst>
            </p:cNvPr>
            <p:cNvSpPr/>
            <p:nvPr/>
          </p:nvSpPr>
          <p:spPr>
            <a:xfrm>
              <a:off x="9654752" y="46752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609;p33">
              <a:extLst>
                <a:ext uri="{FF2B5EF4-FFF2-40B4-BE49-F238E27FC236}">
                  <a16:creationId xmlns:a16="http://schemas.microsoft.com/office/drawing/2014/main" id="{B42B6D67-3A63-4E66-9AB5-61A0952AFD73}"/>
                </a:ext>
              </a:extLst>
            </p:cNvPr>
            <p:cNvSpPr/>
            <p:nvPr/>
          </p:nvSpPr>
          <p:spPr>
            <a:xfrm>
              <a:off x="10095056" y="46752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610;p33">
              <a:extLst>
                <a:ext uri="{FF2B5EF4-FFF2-40B4-BE49-F238E27FC236}">
                  <a16:creationId xmlns:a16="http://schemas.microsoft.com/office/drawing/2014/main" id="{EE411A3D-8E46-4833-95F6-17746463D0FC}"/>
                </a:ext>
              </a:extLst>
            </p:cNvPr>
            <p:cNvSpPr/>
            <p:nvPr/>
          </p:nvSpPr>
          <p:spPr>
            <a:xfrm>
              <a:off x="7875418" y="4679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611;p33">
              <a:extLst>
                <a:ext uri="{FF2B5EF4-FFF2-40B4-BE49-F238E27FC236}">
                  <a16:creationId xmlns:a16="http://schemas.microsoft.com/office/drawing/2014/main" id="{7D1AA241-8683-400F-B382-ADA74D60FE78}"/>
                </a:ext>
              </a:extLst>
            </p:cNvPr>
            <p:cNvSpPr/>
            <p:nvPr/>
          </p:nvSpPr>
          <p:spPr>
            <a:xfrm>
              <a:off x="8315722" y="4679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612;p33">
              <a:extLst>
                <a:ext uri="{FF2B5EF4-FFF2-40B4-BE49-F238E27FC236}">
                  <a16:creationId xmlns:a16="http://schemas.microsoft.com/office/drawing/2014/main" id="{18E70F12-3B7B-4D70-BEA7-A30103F3C248}"/>
                </a:ext>
              </a:extLst>
            </p:cNvPr>
            <p:cNvSpPr/>
            <p:nvPr/>
          </p:nvSpPr>
          <p:spPr>
            <a:xfrm>
              <a:off x="8756026" y="4679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613;p33">
              <a:extLst>
                <a:ext uri="{FF2B5EF4-FFF2-40B4-BE49-F238E27FC236}">
                  <a16:creationId xmlns:a16="http://schemas.microsoft.com/office/drawing/2014/main" id="{C7BD23D0-531C-4715-9BDA-8A30DC06338E}"/>
                </a:ext>
              </a:extLst>
            </p:cNvPr>
            <p:cNvSpPr/>
            <p:nvPr/>
          </p:nvSpPr>
          <p:spPr>
            <a:xfrm>
              <a:off x="9196331" y="4679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614;p33">
              <a:extLst>
                <a:ext uri="{FF2B5EF4-FFF2-40B4-BE49-F238E27FC236}">
                  <a16:creationId xmlns:a16="http://schemas.microsoft.com/office/drawing/2014/main" id="{9DCAF1A0-6E9C-405C-9D29-5AA65583765A}"/>
                </a:ext>
              </a:extLst>
            </p:cNvPr>
            <p:cNvSpPr/>
            <p:nvPr/>
          </p:nvSpPr>
          <p:spPr>
            <a:xfrm>
              <a:off x="5034024" y="46944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615;p33">
              <a:extLst>
                <a:ext uri="{FF2B5EF4-FFF2-40B4-BE49-F238E27FC236}">
                  <a16:creationId xmlns:a16="http://schemas.microsoft.com/office/drawing/2014/main" id="{024EB208-35AC-4205-B66E-C58D0458958F}"/>
                </a:ext>
              </a:extLst>
            </p:cNvPr>
            <p:cNvSpPr/>
            <p:nvPr/>
          </p:nvSpPr>
          <p:spPr>
            <a:xfrm>
              <a:off x="5474328" y="46944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616;p33">
              <a:extLst>
                <a:ext uri="{FF2B5EF4-FFF2-40B4-BE49-F238E27FC236}">
                  <a16:creationId xmlns:a16="http://schemas.microsoft.com/office/drawing/2014/main" id="{6A5D0A93-DCD1-4CDF-9E85-6285C5C4EA59}"/>
                </a:ext>
              </a:extLst>
            </p:cNvPr>
            <p:cNvSpPr/>
            <p:nvPr/>
          </p:nvSpPr>
          <p:spPr>
            <a:xfrm>
              <a:off x="5914633" y="46944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617;p33">
              <a:extLst>
                <a:ext uri="{FF2B5EF4-FFF2-40B4-BE49-F238E27FC236}">
                  <a16:creationId xmlns:a16="http://schemas.microsoft.com/office/drawing/2014/main" id="{8894E34D-7859-48FD-988A-1526F180542C}"/>
                </a:ext>
              </a:extLst>
            </p:cNvPr>
            <p:cNvSpPr/>
            <p:nvPr/>
          </p:nvSpPr>
          <p:spPr>
            <a:xfrm>
              <a:off x="6354937" y="46944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618;p33">
              <a:extLst>
                <a:ext uri="{FF2B5EF4-FFF2-40B4-BE49-F238E27FC236}">
                  <a16:creationId xmlns:a16="http://schemas.microsoft.com/office/drawing/2014/main" id="{45E3B0F1-EB4F-48DF-B44B-45C45A13EA1A}"/>
                </a:ext>
              </a:extLst>
            </p:cNvPr>
            <p:cNvSpPr/>
            <p:nvPr/>
          </p:nvSpPr>
          <p:spPr>
            <a:xfrm>
              <a:off x="7333307" y="463120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619;p33">
              <a:extLst>
                <a:ext uri="{FF2B5EF4-FFF2-40B4-BE49-F238E27FC236}">
                  <a16:creationId xmlns:a16="http://schemas.microsoft.com/office/drawing/2014/main" id="{5998A561-1D43-4560-9BEA-29E3094D6C23}"/>
                </a:ext>
              </a:extLst>
            </p:cNvPr>
            <p:cNvSpPr/>
            <p:nvPr/>
          </p:nvSpPr>
          <p:spPr>
            <a:xfrm>
              <a:off x="6897071" y="46465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620;p33">
              <a:extLst>
                <a:ext uri="{FF2B5EF4-FFF2-40B4-BE49-F238E27FC236}">
                  <a16:creationId xmlns:a16="http://schemas.microsoft.com/office/drawing/2014/main" id="{65A3D518-4943-4BEB-B0D6-0945461E194B}"/>
                </a:ext>
              </a:extLst>
            </p:cNvPr>
            <p:cNvSpPr/>
            <p:nvPr/>
          </p:nvSpPr>
          <p:spPr>
            <a:xfrm>
              <a:off x="3271723" y="46947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621;p33">
              <a:extLst>
                <a:ext uri="{FF2B5EF4-FFF2-40B4-BE49-F238E27FC236}">
                  <a16:creationId xmlns:a16="http://schemas.microsoft.com/office/drawing/2014/main" id="{3B30A985-6139-4334-97EA-EEC15E751565}"/>
                </a:ext>
              </a:extLst>
            </p:cNvPr>
            <p:cNvSpPr/>
            <p:nvPr/>
          </p:nvSpPr>
          <p:spPr>
            <a:xfrm>
              <a:off x="3712027" y="46947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622;p33">
              <a:extLst>
                <a:ext uri="{FF2B5EF4-FFF2-40B4-BE49-F238E27FC236}">
                  <a16:creationId xmlns:a16="http://schemas.microsoft.com/office/drawing/2014/main" id="{15BCCD8F-65A1-43A9-BFF0-25B8FF88BF3C}"/>
                </a:ext>
              </a:extLst>
            </p:cNvPr>
            <p:cNvSpPr/>
            <p:nvPr/>
          </p:nvSpPr>
          <p:spPr>
            <a:xfrm>
              <a:off x="4152332" y="46947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623;p33">
              <a:extLst>
                <a:ext uri="{FF2B5EF4-FFF2-40B4-BE49-F238E27FC236}">
                  <a16:creationId xmlns:a16="http://schemas.microsoft.com/office/drawing/2014/main" id="{EBC8610B-8EBD-4259-A7AB-E0EAD115A39F}"/>
                </a:ext>
              </a:extLst>
            </p:cNvPr>
            <p:cNvSpPr/>
            <p:nvPr/>
          </p:nvSpPr>
          <p:spPr>
            <a:xfrm>
              <a:off x="4592636" y="46947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624;p33">
              <a:extLst>
                <a:ext uri="{FF2B5EF4-FFF2-40B4-BE49-F238E27FC236}">
                  <a16:creationId xmlns:a16="http://schemas.microsoft.com/office/drawing/2014/main" id="{35CA0481-E290-4B17-9809-A2C56039ACCC}"/>
                </a:ext>
              </a:extLst>
            </p:cNvPr>
            <p:cNvSpPr/>
            <p:nvPr/>
          </p:nvSpPr>
          <p:spPr>
            <a:xfrm>
              <a:off x="11594278" y="46752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625;p33">
              <a:extLst>
                <a:ext uri="{FF2B5EF4-FFF2-40B4-BE49-F238E27FC236}">
                  <a16:creationId xmlns:a16="http://schemas.microsoft.com/office/drawing/2014/main" id="{4CF3C13D-6C76-43B3-AC7B-54A0B017BD5D}"/>
                </a:ext>
              </a:extLst>
            </p:cNvPr>
            <p:cNvSpPr/>
            <p:nvPr/>
          </p:nvSpPr>
          <p:spPr>
            <a:xfrm>
              <a:off x="12034583" y="46752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626;p33">
              <a:extLst>
                <a:ext uri="{FF2B5EF4-FFF2-40B4-BE49-F238E27FC236}">
                  <a16:creationId xmlns:a16="http://schemas.microsoft.com/office/drawing/2014/main" id="{6DC814B9-6E4A-4A28-AE11-41E3BB894907}"/>
                </a:ext>
              </a:extLst>
            </p:cNvPr>
            <p:cNvSpPr/>
            <p:nvPr/>
          </p:nvSpPr>
          <p:spPr>
            <a:xfrm>
              <a:off x="11158042" y="469060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627;p33">
              <a:extLst>
                <a:ext uri="{FF2B5EF4-FFF2-40B4-BE49-F238E27FC236}">
                  <a16:creationId xmlns:a16="http://schemas.microsoft.com/office/drawing/2014/main" id="{242517B3-B407-47FC-B3AD-ECEA834FC5B2}"/>
                </a:ext>
              </a:extLst>
            </p:cNvPr>
            <p:cNvSpPr/>
            <p:nvPr/>
          </p:nvSpPr>
          <p:spPr>
            <a:xfrm>
              <a:off x="10266996" y="469061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628;p33">
              <a:extLst>
                <a:ext uri="{FF2B5EF4-FFF2-40B4-BE49-F238E27FC236}">
                  <a16:creationId xmlns:a16="http://schemas.microsoft.com/office/drawing/2014/main" id="{041611C8-EC5F-4092-98B1-2EAFD68B1FA1}"/>
                </a:ext>
              </a:extLst>
            </p:cNvPr>
            <p:cNvSpPr/>
            <p:nvPr/>
          </p:nvSpPr>
          <p:spPr>
            <a:xfrm>
              <a:off x="10707300" y="469061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631;p33">
              <a:extLst>
                <a:ext uri="{FF2B5EF4-FFF2-40B4-BE49-F238E27FC236}">
                  <a16:creationId xmlns:a16="http://schemas.microsoft.com/office/drawing/2014/main" id="{4EFD9D8D-FB16-4C75-A9F5-1F5F93C38843}"/>
                </a:ext>
              </a:extLst>
            </p:cNvPr>
            <p:cNvSpPr/>
            <p:nvPr/>
          </p:nvSpPr>
          <p:spPr>
            <a:xfrm>
              <a:off x="9434599" y="46752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632;p33">
              <a:extLst>
                <a:ext uri="{FF2B5EF4-FFF2-40B4-BE49-F238E27FC236}">
                  <a16:creationId xmlns:a16="http://schemas.microsoft.com/office/drawing/2014/main" id="{90488166-D508-44FC-9CC9-120AB90FE0D9}"/>
                </a:ext>
              </a:extLst>
            </p:cNvPr>
            <p:cNvSpPr/>
            <p:nvPr/>
          </p:nvSpPr>
          <p:spPr>
            <a:xfrm>
              <a:off x="9874904" y="467529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633;p33">
              <a:extLst>
                <a:ext uri="{FF2B5EF4-FFF2-40B4-BE49-F238E27FC236}">
                  <a16:creationId xmlns:a16="http://schemas.microsoft.com/office/drawing/2014/main" id="{8875B0AD-7B00-4725-BC9B-64F6F386C90D}"/>
                </a:ext>
              </a:extLst>
            </p:cNvPr>
            <p:cNvSpPr/>
            <p:nvPr/>
          </p:nvSpPr>
          <p:spPr>
            <a:xfrm>
              <a:off x="7655265" y="4679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634;p33">
              <a:extLst>
                <a:ext uri="{FF2B5EF4-FFF2-40B4-BE49-F238E27FC236}">
                  <a16:creationId xmlns:a16="http://schemas.microsoft.com/office/drawing/2014/main" id="{A15F7FF8-5430-44A5-B908-6972F73354C3}"/>
                </a:ext>
              </a:extLst>
            </p:cNvPr>
            <p:cNvSpPr/>
            <p:nvPr/>
          </p:nvSpPr>
          <p:spPr>
            <a:xfrm>
              <a:off x="8095570" y="4679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635;p33">
              <a:extLst>
                <a:ext uri="{FF2B5EF4-FFF2-40B4-BE49-F238E27FC236}">
                  <a16:creationId xmlns:a16="http://schemas.microsoft.com/office/drawing/2014/main" id="{D3579D3E-F233-4C07-873A-6B7453F5CE77}"/>
                </a:ext>
              </a:extLst>
            </p:cNvPr>
            <p:cNvSpPr/>
            <p:nvPr/>
          </p:nvSpPr>
          <p:spPr>
            <a:xfrm>
              <a:off x="8535874" y="4679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636;p33">
              <a:extLst>
                <a:ext uri="{FF2B5EF4-FFF2-40B4-BE49-F238E27FC236}">
                  <a16:creationId xmlns:a16="http://schemas.microsoft.com/office/drawing/2014/main" id="{62404ACC-4E2F-4E18-9796-5DA43F28D552}"/>
                </a:ext>
              </a:extLst>
            </p:cNvPr>
            <p:cNvSpPr/>
            <p:nvPr/>
          </p:nvSpPr>
          <p:spPr>
            <a:xfrm>
              <a:off x="8976179" y="4679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637;p33">
              <a:extLst>
                <a:ext uri="{FF2B5EF4-FFF2-40B4-BE49-F238E27FC236}">
                  <a16:creationId xmlns:a16="http://schemas.microsoft.com/office/drawing/2014/main" id="{AD4896F6-CD74-42FF-A3F4-97BDDD6B7901}"/>
                </a:ext>
              </a:extLst>
            </p:cNvPr>
            <p:cNvSpPr/>
            <p:nvPr/>
          </p:nvSpPr>
          <p:spPr>
            <a:xfrm>
              <a:off x="4813872" y="46944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638;p33">
              <a:extLst>
                <a:ext uri="{FF2B5EF4-FFF2-40B4-BE49-F238E27FC236}">
                  <a16:creationId xmlns:a16="http://schemas.microsoft.com/office/drawing/2014/main" id="{FA04686F-7A49-469D-8D55-92F29A041DA7}"/>
                </a:ext>
              </a:extLst>
            </p:cNvPr>
            <p:cNvSpPr/>
            <p:nvPr/>
          </p:nvSpPr>
          <p:spPr>
            <a:xfrm>
              <a:off x="5254176" y="46944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639;p33">
              <a:extLst>
                <a:ext uri="{FF2B5EF4-FFF2-40B4-BE49-F238E27FC236}">
                  <a16:creationId xmlns:a16="http://schemas.microsoft.com/office/drawing/2014/main" id="{382D9DA9-A710-4DA3-80CC-2A93F2D59464}"/>
                </a:ext>
              </a:extLst>
            </p:cNvPr>
            <p:cNvSpPr/>
            <p:nvPr/>
          </p:nvSpPr>
          <p:spPr>
            <a:xfrm>
              <a:off x="5694480" y="46944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640;p33">
              <a:extLst>
                <a:ext uri="{FF2B5EF4-FFF2-40B4-BE49-F238E27FC236}">
                  <a16:creationId xmlns:a16="http://schemas.microsoft.com/office/drawing/2014/main" id="{046610EC-410E-4E71-AC5D-323B786A57BE}"/>
                </a:ext>
              </a:extLst>
            </p:cNvPr>
            <p:cNvSpPr/>
            <p:nvPr/>
          </p:nvSpPr>
          <p:spPr>
            <a:xfrm>
              <a:off x="6134785" y="46944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641;p33">
              <a:extLst>
                <a:ext uri="{FF2B5EF4-FFF2-40B4-BE49-F238E27FC236}">
                  <a16:creationId xmlns:a16="http://schemas.microsoft.com/office/drawing/2014/main" id="{9A6D8596-D925-4D8F-85D0-0FBD1F02E968}"/>
                </a:ext>
              </a:extLst>
            </p:cNvPr>
            <p:cNvSpPr/>
            <p:nvPr/>
          </p:nvSpPr>
          <p:spPr>
            <a:xfrm>
              <a:off x="7113155" y="463120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642;p33">
              <a:extLst>
                <a:ext uri="{FF2B5EF4-FFF2-40B4-BE49-F238E27FC236}">
                  <a16:creationId xmlns:a16="http://schemas.microsoft.com/office/drawing/2014/main" id="{5CA838A8-C2FD-4ADD-B912-F5FE2484E6BF}"/>
                </a:ext>
              </a:extLst>
            </p:cNvPr>
            <p:cNvSpPr/>
            <p:nvPr/>
          </p:nvSpPr>
          <p:spPr>
            <a:xfrm>
              <a:off x="6676918" y="464650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643;p33">
              <a:extLst>
                <a:ext uri="{FF2B5EF4-FFF2-40B4-BE49-F238E27FC236}">
                  <a16:creationId xmlns:a16="http://schemas.microsoft.com/office/drawing/2014/main" id="{A2D384B5-7362-4BC4-9659-72770F25718F}"/>
                </a:ext>
              </a:extLst>
            </p:cNvPr>
            <p:cNvSpPr/>
            <p:nvPr/>
          </p:nvSpPr>
          <p:spPr>
            <a:xfrm>
              <a:off x="3051570" y="46947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644;p33">
              <a:extLst>
                <a:ext uri="{FF2B5EF4-FFF2-40B4-BE49-F238E27FC236}">
                  <a16:creationId xmlns:a16="http://schemas.microsoft.com/office/drawing/2014/main" id="{8EA18FE5-E9E1-4F59-8583-230F36A5142C}"/>
                </a:ext>
              </a:extLst>
            </p:cNvPr>
            <p:cNvSpPr/>
            <p:nvPr/>
          </p:nvSpPr>
          <p:spPr>
            <a:xfrm>
              <a:off x="3491875" y="46947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645;p33">
              <a:extLst>
                <a:ext uri="{FF2B5EF4-FFF2-40B4-BE49-F238E27FC236}">
                  <a16:creationId xmlns:a16="http://schemas.microsoft.com/office/drawing/2014/main" id="{36F9C8B5-FC06-46AB-84F5-683F3DC297C2}"/>
                </a:ext>
              </a:extLst>
            </p:cNvPr>
            <p:cNvSpPr/>
            <p:nvPr/>
          </p:nvSpPr>
          <p:spPr>
            <a:xfrm>
              <a:off x="3932179" y="46947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646;p33">
              <a:extLst>
                <a:ext uri="{FF2B5EF4-FFF2-40B4-BE49-F238E27FC236}">
                  <a16:creationId xmlns:a16="http://schemas.microsoft.com/office/drawing/2014/main" id="{7A74D281-92BD-4A8B-B08E-3BAD8473547A}"/>
                </a:ext>
              </a:extLst>
            </p:cNvPr>
            <p:cNvSpPr/>
            <p:nvPr/>
          </p:nvSpPr>
          <p:spPr>
            <a:xfrm>
              <a:off x="4372484" y="469478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647;p33">
              <a:extLst>
                <a:ext uri="{FF2B5EF4-FFF2-40B4-BE49-F238E27FC236}">
                  <a16:creationId xmlns:a16="http://schemas.microsoft.com/office/drawing/2014/main" id="{A85C4D9D-4E6A-4B74-A033-8BD986AE066C}"/>
                </a:ext>
              </a:extLst>
            </p:cNvPr>
            <p:cNvSpPr/>
            <p:nvPr/>
          </p:nvSpPr>
          <p:spPr>
            <a:xfrm>
              <a:off x="9392756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648;p33">
              <a:extLst>
                <a:ext uri="{FF2B5EF4-FFF2-40B4-BE49-F238E27FC236}">
                  <a16:creationId xmlns:a16="http://schemas.microsoft.com/office/drawing/2014/main" id="{FFA0CE16-0381-439D-B710-30169BAD0907}"/>
                </a:ext>
              </a:extLst>
            </p:cNvPr>
            <p:cNvSpPr/>
            <p:nvPr/>
          </p:nvSpPr>
          <p:spPr>
            <a:xfrm>
              <a:off x="9833061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649;p33">
              <a:extLst>
                <a:ext uri="{FF2B5EF4-FFF2-40B4-BE49-F238E27FC236}">
                  <a16:creationId xmlns:a16="http://schemas.microsoft.com/office/drawing/2014/main" id="{B2FC8E03-99C6-4B9D-977D-310621BE143F}"/>
                </a:ext>
              </a:extLst>
            </p:cNvPr>
            <p:cNvSpPr/>
            <p:nvPr/>
          </p:nvSpPr>
          <p:spPr>
            <a:xfrm>
              <a:off x="8956520" y="480067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650;p33">
              <a:extLst>
                <a:ext uri="{FF2B5EF4-FFF2-40B4-BE49-F238E27FC236}">
                  <a16:creationId xmlns:a16="http://schemas.microsoft.com/office/drawing/2014/main" id="{E5AB76BE-AAC5-41BB-ACDD-49D03C465C68}"/>
                </a:ext>
              </a:extLst>
            </p:cNvPr>
            <p:cNvSpPr/>
            <p:nvPr/>
          </p:nvSpPr>
          <p:spPr>
            <a:xfrm>
              <a:off x="8065474" y="48006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651;p33">
              <a:extLst>
                <a:ext uri="{FF2B5EF4-FFF2-40B4-BE49-F238E27FC236}">
                  <a16:creationId xmlns:a16="http://schemas.microsoft.com/office/drawing/2014/main" id="{D65CF7E8-7AEB-43F2-ACF0-05404688BB80}"/>
                </a:ext>
              </a:extLst>
            </p:cNvPr>
            <p:cNvSpPr/>
            <p:nvPr/>
          </p:nvSpPr>
          <p:spPr>
            <a:xfrm>
              <a:off x="8505778" y="48006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652;p33">
              <a:extLst>
                <a:ext uri="{FF2B5EF4-FFF2-40B4-BE49-F238E27FC236}">
                  <a16:creationId xmlns:a16="http://schemas.microsoft.com/office/drawing/2014/main" id="{05ABB7C4-D2B9-4776-AF27-512EE2C84743}"/>
                </a:ext>
              </a:extLst>
            </p:cNvPr>
            <p:cNvSpPr/>
            <p:nvPr/>
          </p:nvSpPr>
          <p:spPr>
            <a:xfrm>
              <a:off x="10273365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653;p33">
              <a:extLst>
                <a:ext uri="{FF2B5EF4-FFF2-40B4-BE49-F238E27FC236}">
                  <a16:creationId xmlns:a16="http://schemas.microsoft.com/office/drawing/2014/main" id="{9B1F167A-A751-4D84-A7B9-44926866C09A}"/>
                </a:ext>
              </a:extLst>
            </p:cNvPr>
            <p:cNvSpPr/>
            <p:nvPr/>
          </p:nvSpPr>
          <p:spPr>
            <a:xfrm>
              <a:off x="10713669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654;p33">
              <a:extLst>
                <a:ext uri="{FF2B5EF4-FFF2-40B4-BE49-F238E27FC236}">
                  <a16:creationId xmlns:a16="http://schemas.microsoft.com/office/drawing/2014/main" id="{44E4921B-338A-4C65-A8F6-8D59EA8CA2AC}"/>
                </a:ext>
              </a:extLst>
            </p:cNvPr>
            <p:cNvSpPr/>
            <p:nvPr/>
          </p:nvSpPr>
          <p:spPr>
            <a:xfrm>
              <a:off x="7233077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655;p33">
              <a:extLst>
                <a:ext uri="{FF2B5EF4-FFF2-40B4-BE49-F238E27FC236}">
                  <a16:creationId xmlns:a16="http://schemas.microsoft.com/office/drawing/2014/main" id="{971C8DC9-17BC-4B2E-BFB9-D886CDEB1308}"/>
                </a:ext>
              </a:extLst>
            </p:cNvPr>
            <p:cNvSpPr/>
            <p:nvPr/>
          </p:nvSpPr>
          <p:spPr>
            <a:xfrm>
              <a:off x="7673382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656;p33">
              <a:extLst>
                <a:ext uri="{FF2B5EF4-FFF2-40B4-BE49-F238E27FC236}">
                  <a16:creationId xmlns:a16="http://schemas.microsoft.com/office/drawing/2014/main" id="{513D0675-58F2-4C43-B114-0207531459B3}"/>
                </a:ext>
              </a:extLst>
            </p:cNvPr>
            <p:cNvSpPr/>
            <p:nvPr/>
          </p:nvSpPr>
          <p:spPr>
            <a:xfrm>
              <a:off x="5453743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657;p33">
              <a:extLst>
                <a:ext uri="{FF2B5EF4-FFF2-40B4-BE49-F238E27FC236}">
                  <a16:creationId xmlns:a16="http://schemas.microsoft.com/office/drawing/2014/main" id="{C6609F81-4A0B-4592-9782-DAA91434BA62}"/>
                </a:ext>
              </a:extLst>
            </p:cNvPr>
            <p:cNvSpPr/>
            <p:nvPr/>
          </p:nvSpPr>
          <p:spPr>
            <a:xfrm>
              <a:off x="5894048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658;p33">
              <a:extLst>
                <a:ext uri="{FF2B5EF4-FFF2-40B4-BE49-F238E27FC236}">
                  <a16:creationId xmlns:a16="http://schemas.microsoft.com/office/drawing/2014/main" id="{E6E7B341-ADB5-445C-B911-5446DA6BCF95}"/>
                </a:ext>
              </a:extLst>
            </p:cNvPr>
            <p:cNvSpPr/>
            <p:nvPr/>
          </p:nvSpPr>
          <p:spPr>
            <a:xfrm>
              <a:off x="6334352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659;p33">
              <a:extLst>
                <a:ext uri="{FF2B5EF4-FFF2-40B4-BE49-F238E27FC236}">
                  <a16:creationId xmlns:a16="http://schemas.microsoft.com/office/drawing/2014/main" id="{31BB81B7-F026-41E8-9F6E-9B145407D39B}"/>
                </a:ext>
              </a:extLst>
            </p:cNvPr>
            <p:cNvSpPr/>
            <p:nvPr/>
          </p:nvSpPr>
          <p:spPr>
            <a:xfrm>
              <a:off x="6774656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660;p33">
              <a:extLst>
                <a:ext uri="{FF2B5EF4-FFF2-40B4-BE49-F238E27FC236}">
                  <a16:creationId xmlns:a16="http://schemas.microsoft.com/office/drawing/2014/main" id="{DA8651F0-0B4F-4F7C-8A61-E064FE437BCE}"/>
                </a:ext>
              </a:extLst>
            </p:cNvPr>
            <p:cNvSpPr/>
            <p:nvPr/>
          </p:nvSpPr>
          <p:spPr>
            <a:xfrm>
              <a:off x="2612349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661;p33">
              <a:extLst>
                <a:ext uri="{FF2B5EF4-FFF2-40B4-BE49-F238E27FC236}">
                  <a16:creationId xmlns:a16="http://schemas.microsoft.com/office/drawing/2014/main" id="{ADF78CC0-3480-4010-BC54-A8E22AB6235D}"/>
                </a:ext>
              </a:extLst>
            </p:cNvPr>
            <p:cNvSpPr/>
            <p:nvPr/>
          </p:nvSpPr>
          <p:spPr>
            <a:xfrm>
              <a:off x="3052654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662;p33">
              <a:extLst>
                <a:ext uri="{FF2B5EF4-FFF2-40B4-BE49-F238E27FC236}">
                  <a16:creationId xmlns:a16="http://schemas.microsoft.com/office/drawing/2014/main" id="{A2CAE9F4-B01A-4608-9815-689FE4793BBC}"/>
                </a:ext>
              </a:extLst>
            </p:cNvPr>
            <p:cNvSpPr/>
            <p:nvPr/>
          </p:nvSpPr>
          <p:spPr>
            <a:xfrm>
              <a:off x="3492958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663;p33">
              <a:extLst>
                <a:ext uri="{FF2B5EF4-FFF2-40B4-BE49-F238E27FC236}">
                  <a16:creationId xmlns:a16="http://schemas.microsoft.com/office/drawing/2014/main" id="{8FC9A91A-5F2A-4DF9-9415-53F934D965E3}"/>
                </a:ext>
              </a:extLst>
            </p:cNvPr>
            <p:cNvSpPr/>
            <p:nvPr/>
          </p:nvSpPr>
          <p:spPr>
            <a:xfrm>
              <a:off x="3933263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664;p33">
              <a:extLst>
                <a:ext uri="{FF2B5EF4-FFF2-40B4-BE49-F238E27FC236}">
                  <a16:creationId xmlns:a16="http://schemas.microsoft.com/office/drawing/2014/main" id="{851DE440-8C25-48FA-94B5-A9FB7C3737F5}"/>
                </a:ext>
              </a:extLst>
            </p:cNvPr>
            <p:cNvSpPr/>
            <p:nvPr/>
          </p:nvSpPr>
          <p:spPr>
            <a:xfrm>
              <a:off x="4911633" y="474127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665;p33">
              <a:extLst>
                <a:ext uri="{FF2B5EF4-FFF2-40B4-BE49-F238E27FC236}">
                  <a16:creationId xmlns:a16="http://schemas.microsoft.com/office/drawing/2014/main" id="{E4431172-050B-46BE-8520-2615D0EE2D85}"/>
                </a:ext>
              </a:extLst>
            </p:cNvPr>
            <p:cNvSpPr/>
            <p:nvPr/>
          </p:nvSpPr>
          <p:spPr>
            <a:xfrm>
              <a:off x="4475396" y="475658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666;p33">
              <a:extLst>
                <a:ext uri="{FF2B5EF4-FFF2-40B4-BE49-F238E27FC236}">
                  <a16:creationId xmlns:a16="http://schemas.microsoft.com/office/drawing/2014/main" id="{026FBFC2-27B9-4EA2-B6E4-D568762E7964}"/>
                </a:ext>
              </a:extLst>
            </p:cNvPr>
            <p:cNvSpPr/>
            <p:nvPr/>
          </p:nvSpPr>
          <p:spPr>
            <a:xfrm>
              <a:off x="850048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667;p33">
              <a:extLst>
                <a:ext uri="{FF2B5EF4-FFF2-40B4-BE49-F238E27FC236}">
                  <a16:creationId xmlns:a16="http://schemas.microsoft.com/office/drawing/2014/main" id="{51BBD307-8C63-48C7-A9A1-0A42A391ED2A}"/>
                </a:ext>
              </a:extLst>
            </p:cNvPr>
            <p:cNvSpPr/>
            <p:nvPr/>
          </p:nvSpPr>
          <p:spPr>
            <a:xfrm>
              <a:off x="1290353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668;p33">
              <a:extLst>
                <a:ext uri="{FF2B5EF4-FFF2-40B4-BE49-F238E27FC236}">
                  <a16:creationId xmlns:a16="http://schemas.microsoft.com/office/drawing/2014/main" id="{29B34920-D16E-4B05-8C4E-5C8224C5597E}"/>
                </a:ext>
              </a:extLst>
            </p:cNvPr>
            <p:cNvSpPr/>
            <p:nvPr/>
          </p:nvSpPr>
          <p:spPr>
            <a:xfrm>
              <a:off x="1730657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669;p33">
              <a:extLst>
                <a:ext uri="{FF2B5EF4-FFF2-40B4-BE49-F238E27FC236}">
                  <a16:creationId xmlns:a16="http://schemas.microsoft.com/office/drawing/2014/main" id="{E648FE76-AF51-484B-ABC3-3809B9D1C492}"/>
                </a:ext>
              </a:extLst>
            </p:cNvPr>
            <p:cNvSpPr/>
            <p:nvPr/>
          </p:nvSpPr>
          <p:spPr>
            <a:xfrm>
              <a:off x="2170962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670;p33">
              <a:extLst>
                <a:ext uri="{FF2B5EF4-FFF2-40B4-BE49-F238E27FC236}">
                  <a16:creationId xmlns:a16="http://schemas.microsoft.com/office/drawing/2014/main" id="{3181045A-A284-41B4-A6B8-390D0202CC2F}"/>
                </a:ext>
              </a:extLst>
            </p:cNvPr>
            <p:cNvSpPr/>
            <p:nvPr/>
          </p:nvSpPr>
          <p:spPr>
            <a:xfrm>
              <a:off x="9172604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671;p33">
              <a:extLst>
                <a:ext uri="{FF2B5EF4-FFF2-40B4-BE49-F238E27FC236}">
                  <a16:creationId xmlns:a16="http://schemas.microsoft.com/office/drawing/2014/main" id="{61A53F1C-ADAF-4B53-BCD1-22443F752331}"/>
                </a:ext>
              </a:extLst>
            </p:cNvPr>
            <p:cNvSpPr/>
            <p:nvPr/>
          </p:nvSpPr>
          <p:spPr>
            <a:xfrm>
              <a:off x="9612908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672;p33">
              <a:extLst>
                <a:ext uri="{FF2B5EF4-FFF2-40B4-BE49-F238E27FC236}">
                  <a16:creationId xmlns:a16="http://schemas.microsoft.com/office/drawing/2014/main" id="{6F25EC7D-96DF-4A84-9B86-3AAA62746AB3}"/>
                </a:ext>
              </a:extLst>
            </p:cNvPr>
            <p:cNvSpPr/>
            <p:nvPr/>
          </p:nvSpPr>
          <p:spPr>
            <a:xfrm>
              <a:off x="8736367" y="480067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673;p33">
              <a:extLst>
                <a:ext uri="{FF2B5EF4-FFF2-40B4-BE49-F238E27FC236}">
                  <a16:creationId xmlns:a16="http://schemas.microsoft.com/office/drawing/2014/main" id="{4DA3F3C6-458F-4CAF-8F6F-3B01D45A4AF9}"/>
                </a:ext>
              </a:extLst>
            </p:cNvPr>
            <p:cNvSpPr/>
            <p:nvPr/>
          </p:nvSpPr>
          <p:spPr>
            <a:xfrm>
              <a:off x="7845321" y="48006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674;p33">
              <a:extLst>
                <a:ext uri="{FF2B5EF4-FFF2-40B4-BE49-F238E27FC236}">
                  <a16:creationId xmlns:a16="http://schemas.microsoft.com/office/drawing/2014/main" id="{508151C3-3682-4843-A0C9-3D1B360F31C9}"/>
                </a:ext>
              </a:extLst>
            </p:cNvPr>
            <p:cNvSpPr/>
            <p:nvPr/>
          </p:nvSpPr>
          <p:spPr>
            <a:xfrm>
              <a:off x="8285626" y="48006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675;p33">
              <a:extLst>
                <a:ext uri="{FF2B5EF4-FFF2-40B4-BE49-F238E27FC236}">
                  <a16:creationId xmlns:a16="http://schemas.microsoft.com/office/drawing/2014/main" id="{191693FD-429B-4A32-8074-E9D76A949450}"/>
                </a:ext>
              </a:extLst>
            </p:cNvPr>
            <p:cNvSpPr/>
            <p:nvPr/>
          </p:nvSpPr>
          <p:spPr>
            <a:xfrm>
              <a:off x="10053213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676;p33">
              <a:extLst>
                <a:ext uri="{FF2B5EF4-FFF2-40B4-BE49-F238E27FC236}">
                  <a16:creationId xmlns:a16="http://schemas.microsoft.com/office/drawing/2014/main" id="{B6DBC519-8513-4ED0-9FBD-03372EC3575D}"/>
                </a:ext>
              </a:extLst>
            </p:cNvPr>
            <p:cNvSpPr/>
            <p:nvPr/>
          </p:nvSpPr>
          <p:spPr>
            <a:xfrm>
              <a:off x="10493517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677;p33">
              <a:extLst>
                <a:ext uri="{FF2B5EF4-FFF2-40B4-BE49-F238E27FC236}">
                  <a16:creationId xmlns:a16="http://schemas.microsoft.com/office/drawing/2014/main" id="{43B6BA51-DF38-489B-87E1-8287C34657CD}"/>
                </a:ext>
              </a:extLst>
            </p:cNvPr>
            <p:cNvSpPr/>
            <p:nvPr/>
          </p:nvSpPr>
          <p:spPr>
            <a:xfrm>
              <a:off x="7012925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678;p33">
              <a:extLst>
                <a:ext uri="{FF2B5EF4-FFF2-40B4-BE49-F238E27FC236}">
                  <a16:creationId xmlns:a16="http://schemas.microsoft.com/office/drawing/2014/main" id="{AC703486-A2A8-4519-BBAA-DCD6EC68E417}"/>
                </a:ext>
              </a:extLst>
            </p:cNvPr>
            <p:cNvSpPr/>
            <p:nvPr/>
          </p:nvSpPr>
          <p:spPr>
            <a:xfrm>
              <a:off x="7453229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679;p33">
              <a:extLst>
                <a:ext uri="{FF2B5EF4-FFF2-40B4-BE49-F238E27FC236}">
                  <a16:creationId xmlns:a16="http://schemas.microsoft.com/office/drawing/2014/main" id="{3D2B4220-3DEF-4103-98EB-8D7EA351441D}"/>
                </a:ext>
              </a:extLst>
            </p:cNvPr>
            <p:cNvSpPr/>
            <p:nvPr/>
          </p:nvSpPr>
          <p:spPr>
            <a:xfrm>
              <a:off x="5233591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680;p33">
              <a:extLst>
                <a:ext uri="{FF2B5EF4-FFF2-40B4-BE49-F238E27FC236}">
                  <a16:creationId xmlns:a16="http://schemas.microsoft.com/office/drawing/2014/main" id="{DAE8ADEB-6734-4154-829F-9D61AF62D9B9}"/>
                </a:ext>
              </a:extLst>
            </p:cNvPr>
            <p:cNvSpPr/>
            <p:nvPr/>
          </p:nvSpPr>
          <p:spPr>
            <a:xfrm>
              <a:off x="5673895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681;p33">
              <a:extLst>
                <a:ext uri="{FF2B5EF4-FFF2-40B4-BE49-F238E27FC236}">
                  <a16:creationId xmlns:a16="http://schemas.microsoft.com/office/drawing/2014/main" id="{79FEBA3B-F937-4127-A1C0-E279145A980D}"/>
                </a:ext>
              </a:extLst>
            </p:cNvPr>
            <p:cNvSpPr/>
            <p:nvPr/>
          </p:nvSpPr>
          <p:spPr>
            <a:xfrm>
              <a:off x="6114200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682;p33">
              <a:extLst>
                <a:ext uri="{FF2B5EF4-FFF2-40B4-BE49-F238E27FC236}">
                  <a16:creationId xmlns:a16="http://schemas.microsoft.com/office/drawing/2014/main" id="{E1343C26-A3F5-47F8-AFCC-E1F1288094CB}"/>
                </a:ext>
              </a:extLst>
            </p:cNvPr>
            <p:cNvSpPr/>
            <p:nvPr/>
          </p:nvSpPr>
          <p:spPr>
            <a:xfrm>
              <a:off x="6554504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683;p33">
              <a:extLst>
                <a:ext uri="{FF2B5EF4-FFF2-40B4-BE49-F238E27FC236}">
                  <a16:creationId xmlns:a16="http://schemas.microsoft.com/office/drawing/2014/main" id="{067B6DB5-E78A-4BA4-BD30-A1140C772E21}"/>
                </a:ext>
              </a:extLst>
            </p:cNvPr>
            <p:cNvSpPr/>
            <p:nvPr/>
          </p:nvSpPr>
          <p:spPr>
            <a:xfrm>
              <a:off x="2392197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684;p33">
              <a:extLst>
                <a:ext uri="{FF2B5EF4-FFF2-40B4-BE49-F238E27FC236}">
                  <a16:creationId xmlns:a16="http://schemas.microsoft.com/office/drawing/2014/main" id="{6112CBE3-8AAA-49E9-94CC-132F91307F2D}"/>
                </a:ext>
              </a:extLst>
            </p:cNvPr>
            <p:cNvSpPr/>
            <p:nvPr/>
          </p:nvSpPr>
          <p:spPr>
            <a:xfrm>
              <a:off x="2832502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685;p33">
              <a:extLst>
                <a:ext uri="{FF2B5EF4-FFF2-40B4-BE49-F238E27FC236}">
                  <a16:creationId xmlns:a16="http://schemas.microsoft.com/office/drawing/2014/main" id="{4C91E696-B5C0-4B63-ACD3-FAD7E30ADDA4}"/>
                </a:ext>
              </a:extLst>
            </p:cNvPr>
            <p:cNvSpPr/>
            <p:nvPr/>
          </p:nvSpPr>
          <p:spPr>
            <a:xfrm>
              <a:off x="3272806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686;p33">
              <a:extLst>
                <a:ext uri="{FF2B5EF4-FFF2-40B4-BE49-F238E27FC236}">
                  <a16:creationId xmlns:a16="http://schemas.microsoft.com/office/drawing/2014/main" id="{7D5F36C0-E585-48F9-9BDD-5B14BD7D3855}"/>
                </a:ext>
              </a:extLst>
            </p:cNvPr>
            <p:cNvSpPr/>
            <p:nvPr/>
          </p:nvSpPr>
          <p:spPr>
            <a:xfrm>
              <a:off x="3713110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687;p33">
              <a:extLst>
                <a:ext uri="{FF2B5EF4-FFF2-40B4-BE49-F238E27FC236}">
                  <a16:creationId xmlns:a16="http://schemas.microsoft.com/office/drawing/2014/main" id="{2E5251F1-49DD-41C9-A9E1-3DD0DF952C32}"/>
                </a:ext>
              </a:extLst>
            </p:cNvPr>
            <p:cNvSpPr/>
            <p:nvPr/>
          </p:nvSpPr>
          <p:spPr>
            <a:xfrm>
              <a:off x="4691481" y="474127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688;p33">
              <a:extLst>
                <a:ext uri="{FF2B5EF4-FFF2-40B4-BE49-F238E27FC236}">
                  <a16:creationId xmlns:a16="http://schemas.microsoft.com/office/drawing/2014/main" id="{D9C55343-A2AF-4DFC-9FAD-82F360CBAA7D}"/>
                </a:ext>
              </a:extLst>
            </p:cNvPr>
            <p:cNvSpPr/>
            <p:nvPr/>
          </p:nvSpPr>
          <p:spPr>
            <a:xfrm>
              <a:off x="4255244" y="475658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689;p33">
              <a:extLst>
                <a:ext uri="{FF2B5EF4-FFF2-40B4-BE49-F238E27FC236}">
                  <a16:creationId xmlns:a16="http://schemas.microsoft.com/office/drawing/2014/main" id="{A146689B-5BF3-4FDC-A054-5C26F2EBAE46}"/>
                </a:ext>
              </a:extLst>
            </p:cNvPr>
            <p:cNvSpPr/>
            <p:nvPr/>
          </p:nvSpPr>
          <p:spPr>
            <a:xfrm>
              <a:off x="629896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690;p33">
              <a:extLst>
                <a:ext uri="{FF2B5EF4-FFF2-40B4-BE49-F238E27FC236}">
                  <a16:creationId xmlns:a16="http://schemas.microsoft.com/office/drawing/2014/main" id="{067F1CB2-AAAD-4CF4-BC05-D965D2217950}"/>
                </a:ext>
              </a:extLst>
            </p:cNvPr>
            <p:cNvSpPr/>
            <p:nvPr/>
          </p:nvSpPr>
          <p:spPr>
            <a:xfrm>
              <a:off x="1070200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691;p33">
              <a:extLst>
                <a:ext uri="{FF2B5EF4-FFF2-40B4-BE49-F238E27FC236}">
                  <a16:creationId xmlns:a16="http://schemas.microsoft.com/office/drawing/2014/main" id="{03590ADB-9B17-463D-B37E-C248C0DC338C}"/>
                </a:ext>
              </a:extLst>
            </p:cNvPr>
            <p:cNvSpPr/>
            <p:nvPr/>
          </p:nvSpPr>
          <p:spPr>
            <a:xfrm>
              <a:off x="1510505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692;p33">
              <a:extLst>
                <a:ext uri="{FF2B5EF4-FFF2-40B4-BE49-F238E27FC236}">
                  <a16:creationId xmlns:a16="http://schemas.microsoft.com/office/drawing/2014/main" id="{06E6CF28-31BD-4541-A354-AE242F6E3B02}"/>
                </a:ext>
              </a:extLst>
            </p:cNvPr>
            <p:cNvSpPr/>
            <p:nvPr/>
          </p:nvSpPr>
          <p:spPr>
            <a:xfrm>
              <a:off x="1950809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693;p33">
              <a:extLst>
                <a:ext uri="{FF2B5EF4-FFF2-40B4-BE49-F238E27FC236}">
                  <a16:creationId xmlns:a16="http://schemas.microsoft.com/office/drawing/2014/main" id="{9B7AA9A4-18FC-4900-A11B-D9E8CAE11E0E}"/>
                </a:ext>
              </a:extLst>
            </p:cNvPr>
            <p:cNvSpPr/>
            <p:nvPr/>
          </p:nvSpPr>
          <p:spPr>
            <a:xfrm>
              <a:off x="11924507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695;p33">
              <a:extLst>
                <a:ext uri="{FF2B5EF4-FFF2-40B4-BE49-F238E27FC236}">
                  <a16:creationId xmlns:a16="http://schemas.microsoft.com/office/drawing/2014/main" id="{EE6DC7BD-2610-4501-8818-082C1FD2DEBA}"/>
                </a:ext>
              </a:extLst>
            </p:cNvPr>
            <p:cNvSpPr/>
            <p:nvPr/>
          </p:nvSpPr>
          <p:spPr>
            <a:xfrm>
              <a:off x="11488270" y="480067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696;p33">
              <a:extLst>
                <a:ext uri="{FF2B5EF4-FFF2-40B4-BE49-F238E27FC236}">
                  <a16:creationId xmlns:a16="http://schemas.microsoft.com/office/drawing/2014/main" id="{8DE46947-C91B-423D-87B8-ED4796BA70E1}"/>
                </a:ext>
              </a:extLst>
            </p:cNvPr>
            <p:cNvSpPr/>
            <p:nvPr/>
          </p:nvSpPr>
          <p:spPr>
            <a:xfrm>
              <a:off x="10597224" y="48006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697;p33">
              <a:extLst>
                <a:ext uri="{FF2B5EF4-FFF2-40B4-BE49-F238E27FC236}">
                  <a16:creationId xmlns:a16="http://schemas.microsoft.com/office/drawing/2014/main" id="{856E948D-C2B0-4835-A36F-C836CBBD2182}"/>
                </a:ext>
              </a:extLst>
            </p:cNvPr>
            <p:cNvSpPr/>
            <p:nvPr/>
          </p:nvSpPr>
          <p:spPr>
            <a:xfrm>
              <a:off x="11037529" y="48006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700;p33">
              <a:extLst>
                <a:ext uri="{FF2B5EF4-FFF2-40B4-BE49-F238E27FC236}">
                  <a16:creationId xmlns:a16="http://schemas.microsoft.com/office/drawing/2014/main" id="{098958BF-E8A3-46ED-B539-31E1364CDD6F}"/>
                </a:ext>
              </a:extLst>
            </p:cNvPr>
            <p:cNvSpPr/>
            <p:nvPr/>
          </p:nvSpPr>
          <p:spPr>
            <a:xfrm>
              <a:off x="9764828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701;p33">
              <a:extLst>
                <a:ext uri="{FF2B5EF4-FFF2-40B4-BE49-F238E27FC236}">
                  <a16:creationId xmlns:a16="http://schemas.microsoft.com/office/drawing/2014/main" id="{3AC2B63E-9968-41C4-A41B-292EAA15AB16}"/>
                </a:ext>
              </a:extLst>
            </p:cNvPr>
            <p:cNvSpPr/>
            <p:nvPr/>
          </p:nvSpPr>
          <p:spPr>
            <a:xfrm>
              <a:off x="10205132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702;p33">
              <a:extLst>
                <a:ext uri="{FF2B5EF4-FFF2-40B4-BE49-F238E27FC236}">
                  <a16:creationId xmlns:a16="http://schemas.microsoft.com/office/drawing/2014/main" id="{DF977B8B-8DF9-41EF-BD30-5172EC84E2CC}"/>
                </a:ext>
              </a:extLst>
            </p:cNvPr>
            <p:cNvSpPr/>
            <p:nvPr/>
          </p:nvSpPr>
          <p:spPr>
            <a:xfrm>
              <a:off x="7985494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703;p33">
              <a:extLst>
                <a:ext uri="{FF2B5EF4-FFF2-40B4-BE49-F238E27FC236}">
                  <a16:creationId xmlns:a16="http://schemas.microsoft.com/office/drawing/2014/main" id="{E75C659A-8062-4EDE-80A5-8169ED747E6E}"/>
                </a:ext>
              </a:extLst>
            </p:cNvPr>
            <p:cNvSpPr/>
            <p:nvPr/>
          </p:nvSpPr>
          <p:spPr>
            <a:xfrm>
              <a:off x="8425798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704;p33">
              <a:extLst>
                <a:ext uri="{FF2B5EF4-FFF2-40B4-BE49-F238E27FC236}">
                  <a16:creationId xmlns:a16="http://schemas.microsoft.com/office/drawing/2014/main" id="{28DAC533-2788-4E83-A8BD-7EABC34EEF20}"/>
                </a:ext>
              </a:extLst>
            </p:cNvPr>
            <p:cNvSpPr/>
            <p:nvPr/>
          </p:nvSpPr>
          <p:spPr>
            <a:xfrm>
              <a:off x="8866103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705;p33">
              <a:extLst>
                <a:ext uri="{FF2B5EF4-FFF2-40B4-BE49-F238E27FC236}">
                  <a16:creationId xmlns:a16="http://schemas.microsoft.com/office/drawing/2014/main" id="{9829F496-37FF-4F7F-95D2-113A345C7F2C}"/>
                </a:ext>
              </a:extLst>
            </p:cNvPr>
            <p:cNvSpPr/>
            <p:nvPr/>
          </p:nvSpPr>
          <p:spPr>
            <a:xfrm>
              <a:off x="9306407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706;p33">
              <a:extLst>
                <a:ext uri="{FF2B5EF4-FFF2-40B4-BE49-F238E27FC236}">
                  <a16:creationId xmlns:a16="http://schemas.microsoft.com/office/drawing/2014/main" id="{EF520160-83DE-4D98-B2A2-E3E472D9EDD1}"/>
                </a:ext>
              </a:extLst>
            </p:cNvPr>
            <p:cNvSpPr/>
            <p:nvPr/>
          </p:nvSpPr>
          <p:spPr>
            <a:xfrm>
              <a:off x="5144100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707;p33">
              <a:extLst>
                <a:ext uri="{FF2B5EF4-FFF2-40B4-BE49-F238E27FC236}">
                  <a16:creationId xmlns:a16="http://schemas.microsoft.com/office/drawing/2014/main" id="{6F4E3185-D9AE-4976-A393-7482A8B247FC}"/>
                </a:ext>
              </a:extLst>
            </p:cNvPr>
            <p:cNvSpPr/>
            <p:nvPr/>
          </p:nvSpPr>
          <p:spPr>
            <a:xfrm>
              <a:off x="5584404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708;p33">
              <a:extLst>
                <a:ext uri="{FF2B5EF4-FFF2-40B4-BE49-F238E27FC236}">
                  <a16:creationId xmlns:a16="http://schemas.microsoft.com/office/drawing/2014/main" id="{12C3BDDC-271D-41B1-B7A7-0DB59298BFFB}"/>
                </a:ext>
              </a:extLst>
            </p:cNvPr>
            <p:cNvSpPr/>
            <p:nvPr/>
          </p:nvSpPr>
          <p:spPr>
            <a:xfrm>
              <a:off x="6024709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709;p33">
              <a:extLst>
                <a:ext uri="{FF2B5EF4-FFF2-40B4-BE49-F238E27FC236}">
                  <a16:creationId xmlns:a16="http://schemas.microsoft.com/office/drawing/2014/main" id="{9210BB9A-B005-4C5E-BDA9-4658F26CE5DD}"/>
                </a:ext>
              </a:extLst>
            </p:cNvPr>
            <p:cNvSpPr/>
            <p:nvPr/>
          </p:nvSpPr>
          <p:spPr>
            <a:xfrm>
              <a:off x="6465013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710;p33">
              <a:extLst>
                <a:ext uri="{FF2B5EF4-FFF2-40B4-BE49-F238E27FC236}">
                  <a16:creationId xmlns:a16="http://schemas.microsoft.com/office/drawing/2014/main" id="{686471EF-D7E2-41BD-A260-F46D2AB60D91}"/>
                </a:ext>
              </a:extLst>
            </p:cNvPr>
            <p:cNvSpPr/>
            <p:nvPr/>
          </p:nvSpPr>
          <p:spPr>
            <a:xfrm>
              <a:off x="7443383" y="474127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711;p33">
              <a:extLst>
                <a:ext uri="{FF2B5EF4-FFF2-40B4-BE49-F238E27FC236}">
                  <a16:creationId xmlns:a16="http://schemas.microsoft.com/office/drawing/2014/main" id="{50AF8983-B75A-4DDC-ACB1-E3C4F4B65ADA}"/>
                </a:ext>
              </a:extLst>
            </p:cNvPr>
            <p:cNvSpPr/>
            <p:nvPr/>
          </p:nvSpPr>
          <p:spPr>
            <a:xfrm>
              <a:off x="7007147" y="475658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712;p33">
              <a:extLst>
                <a:ext uri="{FF2B5EF4-FFF2-40B4-BE49-F238E27FC236}">
                  <a16:creationId xmlns:a16="http://schemas.microsoft.com/office/drawing/2014/main" id="{F04BB3BD-2BC7-413C-9780-6CB649489EBF}"/>
                </a:ext>
              </a:extLst>
            </p:cNvPr>
            <p:cNvSpPr/>
            <p:nvPr/>
          </p:nvSpPr>
          <p:spPr>
            <a:xfrm>
              <a:off x="3381799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713;p33">
              <a:extLst>
                <a:ext uri="{FF2B5EF4-FFF2-40B4-BE49-F238E27FC236}">
                  <a16:creationId xmlns:a16="http://schemas.microsoft.com/office/drawing/2014/main" id="{F67D923F-51D7-40B1-B864-9D2A9F85618A}"/>
                </a:ext>
              </a:extLst>
            </p:cNvPr>
            <p:cNvSpPr/>
            <p:nvPr/>
          </p:nvSpPr>
          <p:spPr>
            <a:xfrm>
              <a:off x="3822103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714;p33">
              <a:extLst>
                <a:ext uri="{FF2B5EF4-FFF2-40B4-BE49-F238E27FC236}">
                  <a16:creationId xmlns:a16="http://schemas.microsoft.com/office/drawing/2014/main" id="{DC9C5B88-01E9-48AE-A439-B45C9B3FB4E2}"/>
                </a:ext>
              </a:extLst>
            </p:cNvPr>
            <p:cNvSpPr/>
            <p:nvPr/>
          </p:nvSpPr>
          <p:spPr>
            <a:xfrm>
              <a:off x="4262408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715;p33">
              <a:extLst>
                <a:ext uri="{FF2B5EF4-FFF2-40B4-BE49-F238E27FC236}">
                  <a16:creationId xmlns:a16="http://schemas.microsoft.com/office/drawing/2014/main" id="{77AB0072-2295-47C3-8CEF-3D450635EB02}"/>
                </a:ext>
              </a:extLst>
            </p:cNvPr>
            <p:cNvSpPr/>
            <p:nvPr/>
          </p:nvSpPr>
          <p:spPr>
            <a:xfrm>
              <a:off x="4702712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716;p33">
              <a:extLst>
                <a:ext uri="{FF2B5EF4-FFF2-40B4-BE49-F238E27FC236}">
                  <a16:creationId xmlns:a16="http://schemas.microsoft.com/office/drawing/2014/main" id="{CF25C2EF-198A-4C62-9806-FDA6D3170406}"/>
                </a:ext>
              </a:extLst>
            </p:cNvPr>
            <p:cNvSpPr/>
            <p:nvPr/>
          </p:nvSpPr>
          <p:spPr>
            <a:xfrm>
              <a:off x="11704354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717;p33">
              <a:extLst>
                <a:ext uri="{FF2B5EF4-FFF2-40B4-BE49-F238E27FC236}">
                  <a16:creationId xmlns:a16="http://schemas.microsoft.com/office/drawing/2014/main" id="{D157ABD8-D17C-4513-BD2C-10CD1F20D0F6}"/>
                </a:ext>
              </a:extLst>
            </p:cNvPr>
            <p:cNvSpPr/>
            <p:nvPr/>
          </p:nvSpPr>
          <p:spPr>
            <a:xfrm>
              <a:off x="12144659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718;p33">
              <a:extLst>
                <a:ext uri="{FF2B5EF4-FFF2-40B4-BE49-F238E27FC236}">
                  <a16:creationId xmlns:a16="http://schemas.microsoft.com/office/drawing/2014/main" id="{CF58236C-8D72-4960-9533-B83B37E6A7E4}"/>
                </a:ext>
              </a:extLst>
            </p:cNvPr>
            <p:cNvSpPr/>
            <p:nvPr/>
          </p:nvSpPr>
          <p:spPr>
            <a:xfrm>
              <a:off x="11325317" y="46934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719;p33">
              <a:extLst>
                <a:ext uri="{FF2B5EF4-FFF2-40B4-BE49-F238E27FC236}">
                  <a16:creationId xmlns:a16="http://schemas.microsoft.com/office/drawing/2014/main" id="{E4FD7056-0CF7-4504-9F60-8A3657BEBF8E}"/>
                </a:ext>
              </a:extLst>
            </p:cNvPr>
            <p:cNvSpPr/>
            <p:nvPr/>
          </p:nvSpPr>
          <p:spPr>
            <a:xfrm>
              <a:off x="10377072" y="48006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720;p33">
              <a:extLst>
                <a:ext uri="{FF2B5EF4-FFF2-40B4-BE49-F238E27FC236}">
                  <a16:creationId xmlns:a16="http://schemas.microsoft.com/office/drawing/2014/main" id="{17BF4F54-16F8-4629-8FCD-3FC23609FFB2}"/>
                </a:ext>
              </a:extLst>
            </p:cNvPr>
            <p:cNvSpPr/>
            <p:nvPr/>
          </p:nvSpPr>
          <p:spPr>
            <a:xfrm>
              <a:off x="10817376" y="480068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723;p33">
              <a:extLst>
                <a:ext uri="{FF2B5EF4-FFF2-40B4-BE49-F238E27FC236}">
                  <a16:creationId xmlns:a16="http://schemas.microsoft.com/office/drawing/2014/main" id="{BB3F8370-6F28-4F67-BDE5-8EFED66D8B4B}"/>
                </a:ext>
              </a:extLst>
            </p:cNvPr>
            <p:cNvSpPr/>
            <p:nvPr/>
          </p:nvSpPr>
          <p:spPr>
            <a:xfrm>
              <a:off x="9544676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724;p33">
              <a:extLst>
                <a:ext uri="{FF2B5EF4-FFF2-40B4-BE49-F238E27FC236}">
                  <a16:creationId xmlns:a16="http://schemas.microsoft.com/office/drawing/2014/main" id="{C8D696A9-EB75-48A2-A423-F58512430881}"/>
                </a:ext>
              </a:extLst>
            </p:cNvPr>
            <p:cNvSpPr/>
            <p:nvPr/>
          </p:nvSpPr>
          <p:spPr>
            <a:xfrm>
              <a:off x="9984980" y="478537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725;p33">
              <a:extLst>
                <a:ext uri="{FF2B5EF4-FFF2-40B4-BE49-F238E27FC236}">
                  <a16:creationId xmlns:a16="http://schemas.microsoft.com/office/drawing/2014/main" id="{F170A6BA-D4F1-4F5E-89B6-EF2E3EE7C6DE}"/>
                </a:ext>
              </a:extLst>
            </p:cNvPr>
            <p:cNvSpPr/>
            <p:nvPr/>
          </p:nvSpPr>
          <p:spPr>
            <a:xfrm>
              <a:off x="7765341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726;p33">
              <a:extLst>
                <a:ext uri="{FF2B5EF4-FFF2-40B4-BE49-F238E27FC236}">
                  <a16:creationId xmlns:a16="http://schemas.microsoft.com/office/drawing/2014/main" id="{39291943-EE19-4B8B-ABB8-DEEFE265911C}"/>
                </a:ext>
              </a:extLst>
            </p:cNvPr>
            <p:cNvSpPr/>
            <p:nvPr/>
          </p:nvSpPr>
          <p:spPr>
            <a:xfrm>
              <a:off x="8205646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727;p33">
              <a:extLst>
                <a:ext uri="{FF2B5EF4-FFF2-40B4-BE49-F238E27FC236}">
                  <a16:creationId xmlns:a16="http://schemas.microsoft.com/office/drawing/2014/main" id="{0E433B7D-E04B-4426-B4E9-3842545871F0}"/>
                </a:ext>
              </a:extLst>
            </p:cNvPr>
            <p:cNvSpPr/>
            <p:nvPr/>
          </p:nvSpPr>
          <p:spPr>
            <a:xfrm>
              <a:off x="8645950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728;p33">
              <a:extLst>
                <a:ext uri="{FF2B5EF4-FFF2-40B4-BE49-F238E27FC236}">
                  <a16:creationId xmlns:a16="http://schemas.microsoft.com/office/drawing/2014/main" id="{924D3914-1F0E-47BF-B79D-F77A9DE8CE20}"/>
                </a:ext>
              </a:extLst>
            </p:cNvPr>
            <p:cNvSpPr/>
            <p:nvPr/>
          </p:nvSpPr>
          <p:spPr>
            <a:xfrm>
              <a:off x="9086255" y="4789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729;p33">
              <a:extLst>
                <a:ext uri="{FF2B5EF4-FFF2-40B4-BE49-F238E27FC236}">
                  <a16:creationId xmlns:a16="http://schemas.microsoft.com/office/drawing/2014/main" id="{9F069EDA-09C2-43C5-9AB4-F2079D4E7084}"/>
                </a:ext>
              </a:extLst>
            </p:cNvPr>
            <p:cNvSpPr/>
            <p:nvPr/>
          </p:nvSpPr>
          <p:spPr>
            <a:xfrm>
              <a:off x="4923948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730;p33">
              <a:extLst>
                <a:ext uri="{FF2B5EF4-FFF2-40B4-BE49-F238E27FC236}">
                  <a16:creationId xmlns:a16="http://schemas.microsoft.com/office/drawing/2014/main" id="{D41946D6-4BF1-4A12-AB84-EB230A35F37A}"/>
                </a:ext>
              </a:extLst>
            </p:cNvPr>
            <p:cNvSpPr/>
            <p:nvPr/>
          </p:nvSpPr>
          <p:spPr>
            <a:xfrm>
              <a:off x="5364252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731;p33">
              <a:extLst>
                <a:ext uri="{FF2B5EF4-FFF2-40B4-BE49-F238E27FC236}">
                  <a16:creationId xmlns:a16="http://schemas.microsoft.com/office/drawing/2014/main" id="{A8367B58-4290-4803-AEFD-A1185D027387}"/>
                </a:ext>
              </a:extLst>
            </p:cNvPr>
            <p:cNvSpPr/>
            <p:nvPr/>
          </p:nvSpPr>
          <p:spPr>
            <a:xfrm>
              <a:off x="5804557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732;p33">
              <a:extLst>
                <a:ext uri="{FF2B5EF4-FFF2-40B4-BE49-F238E27FC236}">
                  <a16:creationId xmlns:a16="http://schemas.microsoft.com/office/drawing/2014/main" id="{2435F54A-CAED-46E8-B0CA-32452F02D04F}"/>
                </a:ext>
              </a:extLst>
            </p:cNvPr>
            <p:cNvSpPr/>
            <p:nvPr/>
          </p:nvSpPr>
          <p:spPr>
            <a:xfrm>
              <a:off x="6244861" y="48045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733;p33">
              <a:extLst>
                <a:ext uri="{FF2B5EF4-FFF2-40B4-BE49-F238E27FC236}">
                  <a16:creationId xmlns:a16="http://schemas.microsoft.com/office/drawing/2014/main" id="{F5D08F6D-8E7D-4330-8B4C-7D38D39EC33A}"/>
                </a:ext>
              </a:extLst>
            </p:cNvPr>
            <p:cNvSpPr/>
            <p:nvPr/>
          </p:nvSpPr>
          <p:spPr>
            <a:xfrm>
              <a:off x="7223231" y="474127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734;p33">
              <a:extLst>
                <a:ext uri="{FF2B5EF4-FFF2-40B4-BE49-F238E27FC236}">
                  <a16:creationId xmlns:a16="http://schemas.microsoft.com/office/drawing/2014/main" id="{EC049414-452A-48BE-BF74-CF1230411C2D}"/>
                </a:ext>
              </a:extLst>
            </p:cNvPr>
            <p:cNvSpPr/>
            <p:nvPr/>
          </p:nvSpPr>
          <p:spPr>
            <a:xfrm>
              <a:off x="6786995" y="475658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735;p33">
              <a:extLst>
                <a:ext uri="{FF2B5EF4-FFF2-40B4-BE49-F238E27FC236}">
                  <a16:creationId xmlns:a16="http://schemas.microsoft.com/office/drawing/2014/main" id="{E7D581EB-054E-443E-9F48-37EC4AE2D506}"/>
                </a:ext>
              </a:extLst>
            </p:cNvPr>
            <p:cNvSpPr/>
            <p:nvPr/>
          </p:nvSpPr>
          <p:spPr>
            <a:xfrm>
              <a:off x="3161647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736;p33">
              <a:extLst>
                <a:ext uri="{FF2B5EF4-FFF2-40B4-BE49-F238E27FC236}">
                  <a16:creationId xmlns:a16="http://schemas.microsoft.com/office/drawing/2014/main" id="{F40AAA4D-01DA-48B4-A4E7-9E8BABDF82D0}"/>
                </a:ext>
              </a:extLst>
            </p:cNvPr>
            <p:cNvSpPr/>
            <p:nvPr/>
          </p:nvSpPr>
          <p:spPr>
            <a:xfrm>
              <a:off x="3601951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737;p33">
              <a:extLst>
                <a:ext uri="{FF2B5EF4-FFF2-40B4-BE49-F238E27FC236}">
                  <a16:creationId xmlns:a16="http://schemas.microsoft.com/office/drawing/2014/main" id="{304CDC0E-CB37-4D97-8E10-A1A7AFFFA054}"/>
                </a:ext>
              </a:extLst>
            </p:cNvPr>
            <p:cNvSpPr/>
            <p:nvPr/>
          </p:nvSpPr>
          <p:spPr>
            <a:xfrm>
              <a:off x="4042255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738;p33">
              <a:extLst>
                <a:ext uri="{FF2B5EF4-FFF2-40B4-BE49-F238E27FC236}">
                  <a16:creationId xmlns:a16="http://schemas.microsoft.com/office/drawing/2014/main" id="{FD570EBD-BB1C-4B02-A307-A7C97FF7108C}"/>
                </a:ext>
              </a:extLst>
            </p:cNvPr>
            <p:cNvSpPr/>
            <p:nvPr/>
          </p:nvSpPr>
          <p:spPr>
            <a:xfrm>
              <a:off x="4482560" y="480486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739;p33">
              <a:extLst>
                <a:ext uri="{FF2B5EF4-FFF2-40B4-BE49-F238E27FC236}">
                  <a16:creationId xmlns:a16="http://schemas.microsoft.com/office/drawing/2014/main" id="{EA23B3B2-7A70-4EF0-A6E2-2A7E25CD5723}"/>
                </a:ext>
              </a:extLst>
            </p:cNvPr>
            <p:cNvSpPr/>
            <p:nvPr/>
          </p:nvSpPr>
          <p:spPr>
            <a:xfrm>
              <a:off x="9502832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740;p33">
              <a:extLst>
                <a:ext uri="{FF2B5EF4-FFF2-40B4-BE49-F238E27FC236}">
                  <a16:creationId xmlns:a16="http://schemas.microsoft.com/office/drawing/2014/main" id="{7D86953C-0162-4C34-A268-CE6C6BE7E391}"/>
                </a:ext>
              </a:extLst>
            </p:cNvPr>
            <p:cNvSpPr/>
            <p:nvPr/>
          </p:nvSpPr>
          <p:spPr>
            <a:xfrm>
              <a:off x="9943137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741;p33">
              <a:extLst>
                <a:ext uri="{FF2B5EF4-FFF2-40B4-BE49-F238E27FC236}">
                  <a16:creationId xmlns:a16="http://schemas.microsoft.com/office/drawing/2014/main" id="{4E52DC35-9FCF-4013-ACE5-96C8013A1437}"/>
                </a:ext>
              </a:extLst>
            </p:cNvPr>
            <p:cNvSpPr/>
            <p:nvPr/>
          </p:nvSpPr>
          <p:spPr>
            <a:xfrm>
              <a:off x="9066596" y="491075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742;p33">
              <a:extLst>
                <a:ext uri="{FF2B5EF4-FFF2-40B4-BE49-F238E27FC236}">
                  <a16:creationId xmlns:a16="http://schemas.microsoft.com/office/drawing/2014/main" id="{1AE19822-363B-4B2A-83C1-17674BDFD676}"/>
                </a:ext>
              </a:extLst>
            </p:cNvPr>
            <p:cNvSpPr/>
            <p:nvPr/>
          </p:nvSpPr>
          <p:spPr>
            <a:xfrm>
              <a:off x="8175550" y="491076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743;p33">
              <a:extLst>
                <a:ext uri="{FF2B5EF4-FFF2-40B4-BE49-F238E27FC236}">
                  <a16:creationId xmlns:a16="http://schemas.microsoft.com/office/drawing/2014/main" id="{F6050127-93B0-43DB-B0C0-48BB706E71A1}"/>
                </a:ext>
              </a:extLst>
            </p:cNvPr>
            <p:cNvSpPr/>
            <p:nvPr/>
          </p:nvSpPr>
          <p:spPr>
            <a:xfrm>
              <a:off x="8615854" y="491076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744;p33">
              <a:extLst>
                <a:ext uri="{FF2B5EF4-FFF2-40B4-BE49-F238E27FC236}">
                  <a16:creationId xmlns:a16="http://schemas.microsoft.com/office/drawing/2014/main" id="{16F9D058-136D-4A9C-9A57-01541B01848B}"/>
                </a:ext>
              </a:extLst>
            </p:cNvPr>
            <p:cNvSpPr/>
            <p:nvPr/>
          </p:nvSpPr>
          <p:spPr>
            <a:xfrm>
              <a:off x="10383441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745;p33">
              <a:extLst>
                <a:ext uri="{FF2B5EF4-FFF2-40B4-BE49-F238E27FC236}">
                  <a16:creationId xmlns:a16="http://schemas.microsoft.com/office/drawing/2014/main" id="{77BB6A72-C63B-44E2-8F9C-E85BC2289115}"/>
                </a:ext>
              </a:extLst>
            </p:cNvPr>
            <p:cNvSpPr/>
            <p:nvPr/>
          </p:nvSpPr>
          <p:spPr>
            <a:xfrm>
              <a:off x="10823746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746;p33">
              <a:extLst>
                <a:ext uri="{FF2B5EF4-FFF2-40B4-BE49-F238E27FC236}">
                  <a16:creationId xmlns:a16="http://schemas.microsoft.com/office/drawing/2014/main" id="{023BBEAF-EB9C-4F0E-B563-EC42831D3ACF}"/>
                </a:ext>
              </a:extLst>
            </p:cNvPr>
            <p:cNvSpPr/>
            <p:nvPr/>
          </p:nvSpPr>
          <p:spPr>
            <a:xfrm>
              <a:off x="7343153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747;p33">
              <a:extLst>
                <a:ext uri="{FF2B5EF4-FFF2-40B4-BE49-F238E27FC236}">
                  <a16:creationId xmlns:a16="http://schemas.microsoft.com/office/drawing/2014/main" id="{C430D018-BE4F-42DC-AE4F-A9D895855ECE}"/>
                </a:ext>
              </a:extLst>
            </p:cNvPr>
            <p:cNvSpPr/>
            <p:nvPr/>
          </p:nvSpPr>
          <p:spPr>
            <a:xfrm>
              <a:off x="7783458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748;p33">
              <a:extLst>
                <a:ext uri="{FF2B5EF4-FFF2-40B4-BE49-F238E27FC236}">
                  <a16:creationId xmlns:a16="http://schemas.microsoft.com/office/drawing/2014/main" id="{474178B9-2B4D-49A1-919F-9A3883A709CE}"/>
                </a:ext>
              </a:extLst>
            </p:cNvPr>
            <p:cNvSpPr/>
            <p:nvPr/>
          </p:nvSpPr>
          <p:spPr>
            <a:xfrm>
              <a:off x="5563819" y="48994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749;p33">
              <a:extLst>
                <a:ext uri="{FF2B5EF4-FFF2-40B4-BE49-F238E27FC236}">
                  <a16:creationId xmlns:a16="http://schemas.microsoft.com/office/drawing/2014/main" id="{474823BC-EE7F-44E4-9C16-05AC71C56BAC}"/>
                </a:ext>
              </a:extLst>
            </p:cNvPr>
            <p:cNvSpPr/>
            <p:nvPr/>
          </p:nvSpPr>
          <p:spPr>
            <a:xfrm>
              <a:off x="6004124" y="48994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750;p33">
              <a:extLst>
                <a:ext uri="{FF2B5EF4-FFF2-40B4-BE49-F238E27FC236}">
                  <a16:creationId xmlns:a16="http://schemas.microsoft.com/office/drawing/2014/main" id="{9DCEFD6C-20B8-436B-A991-77D7C4D92B9E}"/>
                </a:ext>
              </a:extLst>
            </p:cNvPr>
            <p:cNvSpPr/>
            <p:nvPr/>
          </p:nvSpPr>
          <p:spPr>
            <a:xfrm>
              <a:off x="6444428" y="48994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751;p33">
              <a:extLst>
                <a:ext uri="{FF2B5EF4-FFF2-40B4-BE49-F238E27FC236}">
                  <a16:creationId xmlns:a16="http://schemas.microsoft.com/office/drawing/2014/main" id="{3959D616-6B9E-4F60-90C8-CC67DAB6296B}"/>
                </a:ext>
              </a:extLst>
            </p:cNvPr>
            <p:cNvSpPr/>
            <p:nvPr/>
          </p:nvSpPr>
          <p:spPr>
            <a:xfrm>
              <a:off x="6884733" y="48994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752;p33">
              <a:extLst>
                <a:ext uri="{FF2B5EF4-FFF2-40B4-BE49-F238E27FC236}">
                  <a16:creationId xmlns:a16="http://schemas.microsoft.com/office/drawing/2014/main" id="{A0573FF8-9919-4B49-8F10-53904FE9EFF6}"/>
                </a:ext>
              </a:extLst>
            </p:cNvPr>
            <p:cNvSpPr/>
            <p:nvPr/>
          </p:nvSpPr>
          <p:spPr>
            <a:xfrm>
              <a:off x="2722425" y="49146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753;p33">
              <a:extLst>
                <a:ext uri="{FF2B5EF4-FFF2-40B4-BE49-F238E27FC236}">
                  <a16:creationId xmlns:a16="http://schemas.microsoft.com/office/drawing/2014/main" id="{24E3773D-F286-4CEB-93E0-686F9DD572D6}"/>
                </a:ext>
              </a:extLst>
            </p:cNvPr>
            <p:cNvSpPr/>
            <p:nvPr/>
          </p:nvSpPr>
          <p:spPr>
            <a:xfrm>
              <a:off x="3162730" y="49146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754;p33">
              <a:extLst>
                <a:ext uri="{FF2B5EF4-FFF2-40B4-BE49-F238E27FC236}">
                  <a16:creationId xmlns:a16="http://schemas.microsoft.com/office/drawing/2014/main" id="{F9563843-BD2B-45BB-B035-C249BA055486}"/>
                </a:ext>
              </a:extLst>
            </p:cNvPr>
            <p:cNvSpPr/>
            <p:nvPr/>
          </p:nvSpPr>
          <p:spPr>
            <a:xfrm>
              <a:off x="3603034" y="49146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755;p33">
              <a:extLst>
                <a:ext uri="{FF2B5EF4-FFF2-40B4-BE49-F238E27FC236}">
                  <a16:creationId xmlns:a16="http://schemas.microsoft.com/office/drawing/2014/main" id="{C07CF8B2-AC61-4088-AD76-778615BC107C}"/>
                </a:ext>
              </a:extLst>
            </p:cNvPr>
            <p:cNvSpPr/>
            <p:nvPr/>
          </p:nvSpPr>
          <p:spPr>
            <a:xfrm>
              <a:off x="4043339" y="49146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756;p33">
              <a:extLst>
                <a:ext uri="{FF2B5EF4-FFF2-40B4-BE49-F238E27FC236}">
                  <a16:creationId xmlns:a16="http://schemas.microsoft.com/office/drawing/2014/main" id="{499BE8E3-AFBE-4D5D-9C62-B5F2D07B2BDB}"/>
                </a:ext>
              </a:extLst>
            </p:cNvPr>
            <p:cNvSpPr/>
            <p:nvPr/>
          </p:nvSpPr>
          <p:spPr>
            <a:xfrm>
              <a:off x="5021709" y="485135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757;p33">
              <a:extLst>
                <a:ext uri="{FF2B5EF4-FFF2-40B4-BE49-F238E27FC236}">
                  <a16:creationId xmlns:a16="http://schemas.microsoft.com/office/drawing/2014/main" id="{4A77CEF8-9C8B-4079-B90C-8A811788E19D}"/>
                </a:ext>
              </a:extLst>
            </p:cNvPr>
            <p:cNvSpPr/>
            <p:nvPr/>
          </p:nvSpPr>
          <p:spPr>
            <a:xfrm>
              <a:off x="4585472" y="486665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758;p33">
              <a:extLst>
                <a:ext uri="{FF2B5EF4-FFF2-40B4-BE49-F238E27FC236}">
                  <a16:creationId xmlns:a16="http://schemas.microsoft.com/office/drawing/2014/main" id="{F7946D34-3056-47B6-B225-183F519B7B2C}"/>
                </a:ext>
              </a:extLst>
            </p:cNvPr>
            <p:cNvSpPr/>
            <p:nvPr/>
          </p:nvSpPr>
          <p:spPr>
            <a:xfrm>
              <a:off x="960124" y="49149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759;p33">
              <a:extLst>
                <a:ext uri="{FF2B5EF4-FFF2-40B4-BE49-F238E27FC236}">
                  <a16:creationId xmlns:a16="http://schemas.microsoft.com/office/drawing/2014/main" id="{2CB002F5-22BB-462B-B32C-D49E7EC76BB0}"/>
                </a:ext>
              </a:extLst>
            </p:cNvPr>
            <p:cNvSpPr/>
            <p:nvPr/>
          </p:nvSpPr>
          <p:spPr>
            <a:xfrm>
              <a:off x="1400429" y="49149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760;p33">
              <a:extLst>
                <a:ext uri="{FF2B5EF4-FFF2-40B4-BE49-F238E27FC236}">
                  <a16:creationId xmlns:a16="http://schemas.microsoft.com/office/drawing/2014/main" id="{976DCFAC-6E31-4C4C-BBFD-EA802F548062}"/>
                </a:ext>
              </a:extLst>
            </p:cNvPr>
            <p:cNvSpPr/>
            <p:nvPr/>
          </p:nvSpPr>
          <p:spPr>
            <a:xfrm>
              <a:off x="1840733" y="49149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761;p33">
              <a:extLst>
                <a:ext uri="{FF2B5EF4-FFF2-40B4-BE49-F238E27FC236}">
                  <a16:creationId xmlns:a16="http://schemas.microsoft.com/office/drawing/2014/main" id="{42A0E052-65B8-4F6F-9E2B-60DC9D46A28C}"/>
                </a:ext>
              </a:extLst>
            </p:cNvPr>
            <p:cNvSpPr/>
            <p:nvPr/>
          </p:nvSpPr>
          <p:spPr>
            <a:xfrm>
              <a:off x="2281038" y="49149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762;p33">
              <a:extLst>
                <a:ext uri="{FF2B5EF4-FFF2-40B4-BE49-F238E27FC236}">
                  <a16:creationId xmlns:a16="http://schemas.microsoft.com/office/drawing/2014/main" id="{F34C3308-C1D5-42C3-8178-14508C692EFF}"/>
                </a:ext>
              </a:extLst>
            </p:cNvPr>
            <p:cNvSpPr/>
            <p:nvPr/>
          </p:nvSpPr>
          <p:spPr>
            <a:xfrm>
              <a:off x="9282680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763;p33">
              <a:extLst>
                <a:ext uri="{FF2B5EF4-FFF2-40B4-BE49-F238E27FC236}">
                  <a16:creationId xmlns:a16="http://schemas.microsoft.com/office/drawing/2014/main" id="{DF6F23F8-15C4-4AA6-9FCC-4AC9B85B9A7E}"/>
                </a:ext>
              </a:extLst>
            </p:cNvPr>
            <p:cNvSpPr/>
            <p:nvPr/>
          </p:nvSpPr>
          <p:spPr>
            <a:xfrm>
              <a:off x="9722984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764;p33">
              <a:extLst>
                <a:ext uri="{FF2B5EF4-FFF2-40B4-BE49-F238E27FC236}">
                  <a16:creationId xmlns:a16="http://schemas.microsoft.com/office/drawing/2014/main" id="{3141A777-1DE2-41A4-8A5B-0BC1B54B1B06}"/>
                </a:ext>
              </a:extLst>
            </p:cNvPr>
            <p:cNvSpPr/>
            <p:nvPr/>
          </p:nvSpPr>
          <p:spPr>
            <a:xfrm>
              <a:off x="8846443" y="491075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765;p33">
              <a:extLst>
                <a:ext uri="{FF2B5EF4-FFF2-40B4-BE49-F238E27FC236}">
                  <a16:creationId xmlns:a16="http://schemas.microsoft.com/office/drawing/2014/main" id="{7EFCF4DF-EAE3-42DD-A952-D5EBC071917F}"/>
                </a:ext>
              </a:extLst>
            </p:cNvPr>
            <p:cNvSpPr/>
            <p:nvPr/>
          </p:nvSpPr>
          <p:spPr>
            <a:xfrm>
              <a:off x="7955398" y="491076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766;p33">
              <a:extLst>
                <a:ext uri="{FF2B5EF4-FFF2-40B4-BE49-F238E27FC236}">
                  <a16:creationId xmlns:a16="http://schemas.microsoft.com/office/drawing/2014/main" id="{98A282E9-6E7E-4F1A-AFEF-CA5E025FA18B}"/>
                </a:ext>
              </a:extLst>
            </p:cNvPr>
            <p:cNvSpPr/>
            <p:nvPr/>
          </p:nvSpPr>
          <p:spPr>
            <a:xfrm>
              <a:off x="8395702" y="491076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767;p33">
              <a:extLst>
                <a:ext uri="{FF2B5EF4-FFF2-40B4-BE49-F238E27FC236}">
                  <a16:creationId xmlns:a16="http://schemas.microsoft.com/office/drawing/2014/main" id="{60759458-CC09-422D-A1C5-B61AD0027EDB}"/>
                </a:ext>
              </a:extLst>
            </p:cNvPr>
            <p:cNvSpPr/>
            <p:nvPr/>
          </p:nvSpPr>
          <p:spPr>
            <a:xfrm>
              <a:off x="10163289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768;p33">
              <a:extLst>
                <a:ext uri="{FF2B5EF4-FFF2-40B4-BE49-F238E27FC236}">
                  <a16:creationId xmlns:a16="http://schemas.microsoft.com/office/drawing/2014/main" id="{38A40C2E-33BF-4DD1-921A-9AA737140B56}"/>
                </a:ext>
              </a:extLst>
            </p:cNvPr>
            <p:cNvSpPr/>
            <p:nvPr/>
          </p:nvSpPr>
          <p:spPr>
            <a:xfrm>
              <a:off x="10603593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769;p33">
              <a:extLst>
                <a:ext uri="{FF2B5EF4-FFF2-40B4-BE49-F238E27FC236}">
                  <a16:creationId xmlns:a16="http://schemas.microsoft.com/office/drawing/2014/main" id="{D3AA01BC-AA26-4B93-A530-8ACE32BEB193}"/>
                </a:ext>
              </a:extLst>
            </p:cNvPr>
            <p:cNvSpPr/>
            <p:nvPr/>
          </p:nvSpPr>
          <p:spPr>
            <a:xfrm>
              <a:off x="7123001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770;p33">
              <a:extLst>
                <a:ext uri="{FF2B5EF4-FFF2-40B4-BE49-F238E27FC236}">
                  <a16:creationId xmlns:a16="http://schemas.microsoft.com/office/drawing/2014/main" id="{8934983D-4E20-46BF-9F6A-B0E96C0767CF}"/>
                </a:ext>
              </a:extLst>
            </p:cNvPr>
            <p:cNvSpPr/>
            <p:nvPr/>
          </p:nvSpPr>
          <p:spPr>
            <a:xfrm>
              <a:off x="7563306" y="489545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771;p33">
              <a:extLst>
                <a:ext uri="{FF2B5EF4-FFF2-40B4-BE49-F238E27FC236}">
                  <a16:creationId xmlns:a16="http://schemas.microsoft.com/office/drawing/2014/main" id="{121C59DF-39B7-4102-8FEA-48EE7C27DD20}"/>
                </a:ext>
              </a:extLst>
            </p:cNvPr>
            <p:cNvSpPr/>
            <p:nvPr/>
          </p:nvSpPr>
          <p:spPr>
            <a:xfrm>
              <a:off x="5343667" y="48994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772;p33">
              <a:extLst>
                <a:ext uri="{FF2B5EF4-FFF2-40B4-BE49-F238E27FC236}">
                  <a16:creationId xmlns:a16="http://schemas.microsoft.com/office/drawing/2014/main" id="{F8261BA6-FB59-4175-B0EA-D9450370F1D2}"/>
                </a:ext>
              </a:extLst>
            </p:cNvPr>
            <p:cNvSpPr/>
            <p:nvPr/>
          </p:nvSpPr>
          <p:spPr>
            <a:xfrm>
              <a:off x="5783971" y="48994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773;p33">
              <a:extLst>
                <a:ext uri="{FF2B5EF4-FFF2-40B4-BE49-F238E27FC236}">
                  <a16:creationId xmlns:a16="http://schemas.microsoft.com/office/drawing/2014/main" id="{B1030F11-F119-4FAD-9DFC-94D9543D7DC7}"/>
                </a:ext>
              </a:extLst>
            </p:cNvPr>
            <p:cNvSpPr/>
            <p:nvPr/>
          </p:nvSpPr>
          <p:spPr>
            <a:xfrm>
              <a:off x="6224276" y="48994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774;p33">
              <a:extLst>
                <a:ext uri="{FF2B5EF4-FFF2-40B4-BE49-F238E27FC236}">
                  <a16:creationId xmlns:a16="http://schemas.microsoft.com/office/drawing/2014/main" id="{2D75B14D-AAEF-4D05-9E5E-7B567C97D832}"/>
                </a:ext>
              </a:extLst>
            </p:cNvPr>
            <p:cNvSpPr/>
            <p:nvPr/>
          </p:nvSpPr>
          <p:spPr>
            <a:xfrm>
              <a:off x="6664580" y="489941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775;p33">
              <a:extLst>
                <a:ext uri="{FF2B5EF4-FFF2-40B4-BE49-F238E27FC236}">
                  <a16:creationId xmlns:a16="http://schemas.microsoft.com/office/drawing/2014/main" id="{DBF09789-9133-44A6-9968-95199AFF2B0D}"/>
                </a:ext>
              </a:extLst>
            </p:cNvPr>
            <p:cNvSpPr/>
            <p:nvPr/>
          </p:nvSpPr>
          <p:spPr>
            <a:xfrm>
              <a:off x="2502273" y="49146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776;p33">
              <a:extLst>
                <a:ext uri="{FF2B5EF4-FFF2-40B4-BE49-F238E27FC236}">
                  <a16:creationId xmlns:a16="http://schemas.microsoft.com/office/drawing/2014/main" id="{8685DEC7-F211-4935-8183-C49048270EC0}"/>
                </a:ext>
              </a:extLst>
            </p:cNvPr>
            <p:cNvSpPr/>
            <p:nvPr/>
          </p:nvSpPr>
          <p:spPr>
            <a:xfrm>
              <a:off x="2942578" y="49146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777;p33">
              <a:extLst>
                <a:ext uri="{FF2B5EF4-FFF2-40B4-BE49-F238E27FC236}">
                  <a16:creationId xmlns:a16="http://schemas.microsoft.com/office/drawing/2014/main" id="{DF2E074A-7F2C-487D-9928-34E20642719C}"/>
                </a:ext>
              </a:extLst>
            </p:cNvPr>
            <p:cNvSpPr/>
            <p:nvPr/>
          </p:nvSpPr>
          <p:spPr>
            <a:xfrm>
              <a:off x="3382882" y="49146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778;p33">
              <a:extLst>
                <a:ext uri="{FF2B5EF4-FFF2-40B4-BE49-F238E27FC236}">
                  <a16:creationId xmlns:a16="http://schemas.microsoft.com/office/drawing/2014/main" id="{4220056D-73D2-40DE-AD3F-63BA045847A5}"/>
                </a:ext>
              </a:extLst>
            </p:cNvPr>
            <p:cNvSpPr/>
            <p:nvPr/>
          </p:nvSpPr>
          <p:spPr>
            <a:xfrm>
              <a:off x="3823187" y="49146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779;p33">
              <a:extLst>
                <a:ext uri="{FF2B5EF4-FFF2-40B4-BE49-F238E27FC236}">
                  <a16:creationId xmlns:a16="http://schemas.microsoft.com/office/drawing/2014/main" id="{BCBB294D-0582-46BB-BDA7-D85F0BA358D1}"/>
                </a:ext>
              </a:extLst>
            </p:cNvPr>
            <p:cNvSpPr/>
            <p:nvPr/>
          </p:nvSpPr>
          <p:spPr>
            <a:xfrm>
              <a:off x="4801557" y="485135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780;p33">
              <a:extLst>
                <a:ext uri="{FF2B5EF4-FFF2-40B4-BE49-F238E27FC236}">
                  <a16:creationId xmlns:a16="http://schemas.microsoft.com/office/drawing/2014/main" id="{1EF042AD-286C-4654-8006-3744D9F51E03}"/>
                </a:ext>
              </a:extLst>
            </p:cNvPr>
            <p:cNvSpPr/>
            <p:nvPr/>
          </p:nvSpPr>
          <p:spPr>
            <a:xfrm>
              <a:off x="4365320" y="486665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781;p33">
              <a:extLst>
                <a:ext uri="{FF2B5EF4-FFF2-40B4-BE49-F238E27FC236}">
                  <a16:creationId xmlns:a16="http://schemas.microsoft.com/office/drawing/2014/main" id="{5E376225-5BC4-498D-B2F5-870A3025C41A}"/>
                </a:ext>
              </a:extLst>
            </p:cNvPr>
            <p:cNvSpPr/>
            <p:nvPr/>
          </p:nvSpPr>
          <p:spPr>
            <a:xfrm>
              <a:off x="739972" y="49149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782;p33">
              <a:extLst>
                <a:ext uri="{FF2B5EF4-FFF2-40B4-BE49-F238E27FC236}">
                  <a16:creationId xmlns:a16="http://schemas.microsoft.com/office/drawing/2014/main" id="{FC1AF743-FC80-4D27-8C64-C8EAE959098E}"/>
                </a:ext>
              </a:extLst>
            </p:cNvPr>
            <p:cNvSpPr/>
            <p:nvPr/>
          </p:nvSpPr>
          <p:spPr>
            <a:xfrm>
              <a:off x="1180277" y="49149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783;p33">
              <a:extLst>
                <a:ext uri="{FF2B5EF4-FFF2-40B4-BE49-F238E27FC236}">
                  <a16:creationId xmlns:a16="http://schemas.microsoft.com/office/drawing/2014/main" id="{D70CE41C-DFBD-491E-BE83-AAB966768A9F}"/>
                </a:ext>
              </a:extLst>
            </p:cNvPr>
            <p:cNvSpPr/>
            <p:nvPr/>
          </p:nvSpPr>
          <p:spPr>
            <a:xfrm>
              <a:off x="1620581" y="49149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784;p33">
              <a:extLst>
                <a:ext uri="{FF2B5EF4-FFF2-40B4-BE49-F238E27FC236}">
                  <a16:creationId xmlns:a16="http://schemas.microsoft.com/office/drawing/2014/main" id="{4E90445F-7A2D-4EBA-91A1-CFA673F25C6A}"/>
                </a:ext>
              </a:extLst>
            </p:cNvPr>
            <p:cNvSpPr/>
            <p:nvPr/>
          </p:nvSpPr>
          <p:spPr>
            <a:xfrm>
              <a:off x="2060885" y="491494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487;p33">
              <a:extLst>
                <a:ext uri="{FF2B5EF4-FFF2-40B4-BE49-F238E27FC236}">
                  <a16:creationId xmlns:a16="http://schemas.microsoft.com/office/drawing/2014/main" id="{1F66D9C4-A168-41F3-90D8-7B9DAF9B5A33}"/>
                </a:ext>
              </a:extLst>
            </p:cNvPr>
            <p:cNvSpPr/>
            <p:nvPr/>
          </p:nvSpPr>
          <p:spPr>
            <a:xfrm>
              <a:off x="5778144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488;p33">
              <a:extLst>
                <a:ext uri="{FF2B5EF4-FFF2-40B4-BE49-F238E27FC236}">
                  <a16:creationId xmlns:a16="http://schemas.microsoft.com/office/drawing/2014/main" id="{3150724A-514B-4B7D-B5C3-248049670163}"/>
                </a:ext>
              </a:extLst>
            </p:cNvPr>
            <p:cNvSpPr/>
            <p:nvPr/>
          </p:nvSpPr>
          <p:spPr>
            <a:xfrm>
              <a:off x="6218449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489;p33">
              <a:extLst>
                <a:ext uri="{FF2B5EF4-FFF2-40B4-BE49-F238E27FC236}">
                  <a16:creationId xmlns:a16="http://schemas.microsoft.com/office/drawing/2014/main" id="{09EC016B-ACF4-4A48-AF9C-84B7A92826AA}"/>
                </a:ext>
              </a:extLst>
            </p:cNvPr>
            <p:cNvSpPr/>
            <p:nvPr/>
          </p:nvSpPr>
          <p:spPr>
            <a:xfrm>
              <a:off x="5341908" y="45810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490;p33">
              <a:extLst>
                <a:ext uri="{FF2B5EF4-FFF2-40B4-BE49-F238E27FC236}">
                  <a16:creationId xmlns:a16="http://schemas.microsoft.com/office/drawing/2014/main" id="{1AD13AF7-8BAD-4E21-88AB-AEF5496EE3D8}"/>
                </a:ext>
              </a:extLst>
            </p:cNvPr>
            <p:cNvSpPr/>
            <p:nvPr/>
          </p:nvSpPr>
          <p:spPr>
            <a:xfrm>
              <a:off x="4450862" y="45810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491;p33">
              <a:extLst>
                <a:ext uri="{FF2B5EF4-FFF2-40B4-BE49-F238E27FC236}">
                  <a16:creationId xmlns:a16="http://schemas.microsoft.com/office/drawing/2014/main" id="{9FAF8C90-4D18-4562-907B-5C2C70BA28D5}"/>
                </a:ext>
              </a:extLst>
            </p:cNvPr>
            <p:cNvSpPr/>
            <p:nvPr/>
          </p:nvSpPr>
          <p:spPr>
            <a:xfrm>
              <a:off x="4891166" y="45810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492;p33">
              <a:extLst>
                <a:ext uri="{FF2B5EF4-FFF2-40B4-BE49-F238E27FC236}">
                  <a16:creationId xmlns:a16="http://schemas.microsoft.com/office/drawing/2014/main" id="{51357325-14B5-40AE-AEA7-AD225DBECE80}"/>
                </a:ext>
              </a:extLst>
            </p:cNvPr>
            <p:cNvSpPr/>
            <p:nvPr/>
          </p:nvSpPr>
          <p:spPr>
            <a:xfrm>
              <a:off x="6658753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493;p33">
              <a:extLst>
                <a:ext uri="{FF2B5EF4-FFF2-40B4-BE49-F238E27FC236}">
                  <a16:creationId xmlns:a16="http://schemas.microsoft.com/office/drawing/2014/main" id="{776D1DA9-F8ED-43E6-8877-4DF2F2853917}"/>
                </a:ext>
              </a:extLst>
            </p:cNvPr>
            <p:cNvSpPr/>
            <p:nvPr/>
          </p:nvSpPr>
          <p:spPr>
            <a:xfrm>
              <a:off x="7099058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494;p33">
              <a:extLst>
                <a:ext uri="{FF2B5EF4-FFF2-40B4-BE49-F238E27FC236}">
                  <a16:creationId xmlns:a16="http://schemas.microsoft.com/office/drawing/2014/main" id="{D310D3EB-2B97-4CC3-BAAD-BBE59D5A0B16}"/>
                </a:ext>
              </a:extLst>
            </p:cNvPr>
            <p:cNvSpPr/>
            <p:nvPr/>
          </p:nvSpPr>
          <p:spPr>
            <a:xfrm>
              <a:off x="3618465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495;p33">
              <a:extLst>
                <a:ext uri="{FF2B5EF4-FFF2-40B4-BE49-F238E27FC236}">
                  <a16:creationId xmlns:a16="http://schemas.microsoft.com/office/drawing/2014/main" id="{2191ED14-2AD4-4377-B299-8318A1BABB09}"/>
                </a:ext>
              </a:extLst>
            </p:cNvPr>
            <p:cNvSpPr/>
            <p:nvPr/>
          </p:nvSpPr>
          <p:spPr>
            <a:xfrm>
              <a:off x="4058770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496;p33">
              <a:extLst>
                <a:ext uri="{FF2B5EF4-FFF2-40B4-BE49-F238E27FC236}">
                  <a16:creationId xmlns:a16="http://schemas.microsoft.com/office/drawing/2014/main" id="{F06F0993-2252-43BA-A931-ADF3CC42CEA3}"/>
                </a:ext>
              </a:extLst>
            </p:cNvPr>
            <p:cNvSpPr/>
            <p:nvPr/>
          </p:nvSpPr>
          <p:spPr>
            <a:xfrm>
              <a:off x="1839131" y="4569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497;p33">
              <a:extLst>
                <a:ext uri="{FF2B5EF4-FFF2-40B4-BE49-F238E27FC236}">
                  <a16:creationId xmlns:a16="http://schemas.microsoft.com/office/drawing/2014/main" id="{38CD62C6-F51F-46B4-AC4D-969A76A46D77}"/>
                </a:ext>
              </a:extLst>
            </p:cNvPr>
            <p:cNvSpPr/>
            <p:nvPr/>
          </p:nvSpPr>
          <p:spPr>
            <a:xfrm>
              <a:off x="2279436" y="4569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498;p33">
              <a:extLst>
                <a:ext uri="{FF2B5EF4-FFF2-40B4-BE49-F238E27FC236}">
                  <a16:creationId xmlns:a16="http://schemas.microsoft.com/office/drawing/2014/main" id="{5C77D03A-AC5B-40CF-92D6-12A233B60D83}"/>
                </a:ext>
              </a:extLst>
            </p:cNvPr>
            <p:cNvSpPr/>
            <p:nvPr/>
          </p:nvSpPr>
          <p:spPr>
            <a:xfrm>
              <a:off x="2719740" y="4569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499;p33">
              <a:extLst>
                <a:ext uri="{FF2B5EF4-FFF2-40B4-BE49-F238E27FC236}">
                  <a16:creationId xmlns:a16="http://schemas.microsoft.com/office/drawing/2014/main" id="{58D646C8-37CF-4CBD-AB88-20A8CF7340F3}"/>
                </a:ext>
              </a:extLst>
            </p:cNvPr>
            <p:cNvSpPr/>
            <p:nvPr/>
          </p:nvSpPr>
          <p:spPr>
            <a:xfrm>
              <a:off x="3160045" y="4569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502;p33">
              <a:extLst>
                <a:ext uri="{FF2B5EF4-FFF2-40B4-BE49-F238E27FC236}">
                  <a16:creationId xmlns:a16="http://schemas.microsoft.com/office/drawing/2014/main" id="{C68AA91F-C90D-4AD0-9ED9-4D6AECABB777}"/>
                </a:ext>
              </a:extLst>
            </p:cNvPr>
            <p:cNvSpPr/>
            <p:nvPr/>
          </p:nvSpPr>
          <p:spPr>
            <a:xfrm>
              <a:off x="-121654" y="458492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503;p33">
              <a:extLst>
                <a:ext uri="{FF2B5EF4-FFF2-40B4-BE49-F238E27FC236}">
                  <a16:creationId xmlns:a16="http://schemas.microsoft.com/office/drawing/2014/main" id="{13BEE3A0-CC08-434E-817B-63CDF6805142}"/>
                </a:ext>
              </a:extLst>
            </p:cNvPr>
            <p:cNvSpPr/>
            <p:nvPr/>
          </p:nvSpPr>
          <p:spPr>
            <a:xfrm>
              <a:off x="318651" y="458492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504;p33">
              <a:extLst>
                <a:ext uri="{FF2B5EF4-FFF2-40B4-BE49-F238E27FC236}">
                  <a16:creationId xmlns:a16="http://schemas.microsoft.com/office/drawing/2014/main" id="{41C08D00-7C8D-4464-AB06-6F3F054D148C}"/>
                </a:ext>
              </a:extLst>
            </p:cNvPr>
            <p:cNvSpPr/>
            <p:nvPr/>
          </p:nvSpPr>
          <p:spPr>
            <a:xfrm>
              <a:off x="1297021" y="45216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505;p33">
              <a:extLst>
                <a:ext uri="{FF2B5EF4-FFF2-40B4-BE49-F238E27FC236}">
                  <a16:creationId xmlns:a16="http://schemas.microsoft.com/office/drawing/2014/main" id="{8BAF05E3-C425-43C3-B5E7-2B4899360577}"/>
                </a:ext>
              </a:extLst>
            </p:cNvPr>
            <p:cNvSpPr/>
            <p:nvPr/>
          </p:nvSpPr>
          <p:spPr>
            <a:xfrm>
              <a:off x="860784" y="45369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510;p33">
              <a:extLst>
                <a:ext uri="{FF2B5EF4-FFF2-40B4-BE49-F238E27FC236}">
                  <a16:creationId xmlns:a16="http://schemas.microsoft.com/office/drawing/2014/main" id="{52621F17-D2E5-49D3-84B9-1B616EEA1DE6}"/>
                </a:ext>
              </a:extLst>
            </p:cNvPr>
            <p:cNvSpPr/>
            <p:nvPr/>
          </p:nvSpPr>
          <p:spPr>
            <a:xfrm>
              <a:off x="5557992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511;p33">
              <a:extLst>
                <a:ext uri="{FF2B5EF4-FFF2-40B4-BE49-F238E27FC236}">
                  <a16:creationId xmlns:a16="http://schemas.microsoft.com/office/drawing/2014/main" id="{4BBBB498-FEFC-4A74-93AF-43CC7CA26277}"/>
                </a:ext>
              </a:extLst>
            </p:cNvPr>
            <p:cNvSpPr/>
            <p:nvPr/>
          </p:nvSpPr>
          <p:spPr>
            <a:xfrm>
              <a:off x="5998297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512;p33">
              <a:extLst>
                <a:ext uri="{FF2B5EF4-FFF2-40B4-BE49-F238E27FC236}">
                  <a16:creationId xmlns:a16="http://schemas.microsoft.com/office/drawing/2014/main" id="{293D1CDF-AE5A-41C0-B9A9-B7F362CED8C4}"/>
                </a:ext>
              </a:extLst>
            </p:cNvPr>
            <p:cNvSpPr/>
            <p:nvPr/>
          </p:nvSpPr>
          <p:spPr>
            <a:xfrm>
              <a:off x="5121756" y="45810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513;p33">
              <a:extLst>
                <a:ext uri="{FF2B5EF4-FFF2-40B4-BE49-F238E27FC236}">
                  <a16:creationId xmlns:a16="http://schemas.microsoft.com/office/drawing/2014/main" id="{A508A575-56D9-403D-9B6C-762818771F83}"/>
                </a:ext>
              </a:extLst>
            </p:cNvPr>
            <p:cNvSpPr/>
            <p:nvPr/>
          </p:nvSpPr>
          <p:spPr>
            <a:xfrm>
              <a:off x="4230710" y="45810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514;p33">
              <a:extLst>
                <a:ext uri="{FF2B5EF4-FFF2-40B4-BE49-F238E27FC236}">
                  <a16:creationId xmlns:a16="http://schemas.microsoft.com/office/drawing/2014/main" id="{B2D7619B-4BE0-4605-8EB6-C1B41D212270}"/>
                </a:ext>
              </a:extLst>
            </p:cNvPr>
            <p:cNvSpPr/>
            <p:nvPr/>
          </p:nvSpPr>
          <p:spPr>
            <a:xfrm>
              <a:off x="4671014" y="458103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515;p33">
              <a:extLst>
                <a:ext uri="{FF2B5EF4-FFF2-40B4-BE49-F238E27FC236}">
                  <a16:creationId xmlns:a16="http://schemas.microsoft.com/office/drawing/2014/main" id="{0EDB2733-A067-4BE4-9AD0-1F6610DE71BB}"/>
                </a:ext>
              </a:extLst>
            </p:cNvPr>
            <p:cNvSpPr/>
            <p:nvPr/>
          </p:nvSpPr>
          <p:spPr>
            <a:xfrm>
              <a:off x="6438601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516;p33">
              <a:extLst>
                <a:ext uri="{FF2B5EF4-FFF2-40B4-BE49-F238E27FC236}">
                  <a16:creationId xmlns:a16="http://schemas.microsoft.com/office/drawing/2014/main" id="{1DC03A61-3216-4299-A0DC-379F31E40760}"/>
                </a:ext>
              </a:extLst>
            </p:cNvPr>
            <p:cNvSpPr/>
            <p:nvPr/>
          </p:nvSpPr>
          <p:spPr>
            <a:xfrm>
              <a:off x="6878905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517;p33">
              <a:extLst>
                <a:ext uri="{FF2B5EF4-FFF2-40B4-BE49-F238E27FC236}">
                  <a16:creationId xmlns:a16="http://schemas.microsoft.com/office/drawing/2014/main" id="{FCC2030B-69B7-4CB8-BA7E-472D1CF15388}"/>
                </a:ext>
              </a:extLst>
            </p:cNvPr>
            <p:cNvSpPr/>
            <p:nvPr/>
          </p:nvSpPr>
          <p:spPr>
            <a:xfrm>
              <a:off x="3398313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518;p33">
              <a:extLst>
                <a:ext uri="{FF2B5EF4-FFF2-40B4-BE49-F238E27FC236}">
                  <a16:creationId xmlns:a16="http://schemas.microsoft.com/office/drawing/2014/main" id="{C12D05E5-8A3E-4928-9E06-AD52119F2B9E}"/>
                </a:ext>
              </a:extLst>
            </p:cNvPr>
            <p:cNvSpPr/>
            <p:nvPr/>
          </p:nvSpPr>
          <p:spPr>
            <a:xfrm>
              <a:off x="3838618" y="45657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519;p33">
              <a:extLst>
                <a:ext uri="{FF2B5EF4-FFF2-40B4-BE49-F238E27FC236}">
                  <a16:creationId xmlns:a16="http://schemas.microsoft.com/office/drawing/2014/main" id="{0E6B8FF4-CD59-4ACE-92F6-46AE5D0C2D9A}"/>
                </a:ext>
              </a:extLst>
            </p:cNvPr>
            <p:cNvSpPr/>
            <p:nvPr/>
          </p:nvSpPr>
          <p:spPr>
            <a:xfrm>
              <a:off x="1618979" y="4569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520;p33">
              <a:extLst>
                <a:ext uri="{FF2B5EF4-FFF2-40B4-BE49-F238E27FC236}">
                  <a16:creationId xmlns:a16="http://schemas.microsoft.com/office/drawing/2014/main" id="{78E56C8D-D744-4226-B41D-D3AB9D0428AE}"/>
                </a:ext>
              </a:extLst>
            </p:cNvPr>
            <p:cNvSpPr/>
            <p:nvPr/>
          </p:nvSpPr>
          <p:spPr>
            <a:xfrm>
              <a:off x="2059284" y="4569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521;p33">
              <a:extLst>
                <a:ext uri="{FF2B5EF4-FFF2-40B4-BE49-F238E27FC236}">
                  <a16:creationId xmlns:a16="http://schemas.microsoft.com/office/drawing/2014/main" id="{B4DF19CA-2E05-4FEF-A9C0-3ACE172DD39B}"/>
                </a:ext>
              </a:extLst>
            </p:cNvPr>
            <p:cNvSpPr/>
            <p:nvPr/>
          </p:nvSpPr>
          <p:spPr>
            <a:xfrm>
              <a:off x="2499588" y="4569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522;p33">
              <a:extLst>
                <a:ext uri="{FF2B5EF4-FFF2-40B4-BE49-F238E27FC236}">
                  <a16:creationId xmlns:a16="http://schemas.microsoft.com/office/drawing/2014/main" id="{C14972BF-B0D3-4228-9554-32145DDE52D8}"/>
                </a:ext>
              </a:extLst>
            </p:cNvPr>
            <p:cNvSpPr/>
            <p:nvPr/>
          </p:nvSpPr>
          <p:spPr>
            <a:xfrm>
              <a:off x="2939892" y="45696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526;p33">
              <a:extLst>
                <a:ext uri="{FF2B5EF4-FFF2-40B4-BE49-F238E27FC236}">
                  <a16:creationId xmlns:a16="http://schemas.microsoft.com/office/drawing/2014/main" id="{7E8216A0-E043-42A6-BF0A-66D16075E10D}"/>
                </a:ext>
              </a:extLst>
            </p:cNvPr>
            <p:cNvSpPr/>
            <p:nvPr/>
          </p:nvSpPr>
          <p:spPr>
            <a:xfrm>
              <a:off x="98499" y="458492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527;p33">
              <a:extLst>
                <a:ext uri="{FF2B5EF4-FFF2-40B4-BE49-F238E27FC236}">
                  <a16:creationId xmlns:a16="http://schemas.microsoft.com/office/drawing/2014/main" id="{9D47A028-6B52-44FC-9F8B-2BECD4A3E0B5}"/>
                </a:ext>
              </a:extLst>
            </p:cNvPr>
            <p:cNvSpPr/>
            <p:nvPr/>
          </p:nvSpPr>
          <p:spPr>
            <a:xfrm>
              <a:off x="1076869" y="45216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528;p33">
              <a:extLst>
                <a:ext uri="{FF2B5EF4-FFF2-40B4-BE49-F238E27FC236}">
                  <a16:creationId xmlns:a16="http://schemas.microsoft.com/office/drawing/2014/main" id="{EC0B2550-3E8A-4706-A2A2-87C95F72F47E}"/>
                </a:ext>
              </a:extLst>
            </p:cNvPr>
            <p:cNvSpPr/>
            <p:nvPr/>
          </p:nvSpPr>
          <p:spPr>
            <a:xfrm>
              <a:off x="640632" y="45369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556;p33">
              <a:extLst>
                <a:ext uri="{FF2B5EF4-FFF2-40B4-BE49-F238E27FC236}">
                  <a16:creationId xmlns:a16="http://schemas.microsoft.com/office/drawing/2014/main" id="{4074FB86-BAAB-44C5-8A94-F5042D8F0D92}"/>
                </a:ext>
              </a:extLst>
            </p:cNvPr>
            <p:cNvSpPr/>
            <p:nvPr/>
          </p:nvSpPr>
          <p:spPr>
            <a:xfrm>
              <a:off x="3356470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557;p33">
              <a:extLst>
                <a:ext uri="{FF2B5EF4-FFF2-40B4-BE49-F238E27FC236}">
                  <a16:creationId xmlns:a16="http://schemas.microsoft.com/office/drawing/2014/main" id="{66E2F949-5B35-4629-90C4-37E680C07E34}"/>
                </a:ext>
              </a:extLst>
            </p:cNvPr>
            <p:cNvSpPr/>
            <p:nvPr/>
          </p:nvSpPr>
          <p:spPr>
            <a:xfrm>
              <a:off x="3796774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558;p33">
              <a:extLst>
                <a:ext uri="{FF2B5EF4-FFF2-40B4-BE49-F238E27FC236}">
                  <a16:creationId xmlns:a16="http://schemas.microsoft.com/office/drawing/2014/main" id="{218CB23E-6C02-46EB-8444-9D846048CCB5}"/>
                </a:ext>
              </a:extLst>
            </p:cNvPr>
            <p:cNvSpPr/>
            <p:nvPr/>
          </p:nvSpPr>
          <p:spPr>
            <a:xfrm>
              <a:off x="2920233" y="46910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559;p33">
              <a:extLst>
                <a:ext uri="{FF2B5EF4-FFF2-40B4-BE49-F238E27FC236}">
                  <a16:creationId xmlns:a16="http://schemas.microsoft.com/office/drawing/2014/main" id="{7BE9C425-E182-4543-9BB3-EBDD6CC473E5}"/>
                </a:ext>
              </a:extLst>
            </p:cNvPr>
            <p:cNvSpPr/>
            <p:nvPr/>
          </p:nvSpPr>
          <p:spPr>
            <a:xfrm>
              <a:off x="2029187" y="46911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560;p33">
              <a:extLst>
                <a:ext uri="{FF2B5EF4-FFF2-40B4-BE49-F238E27FC236}">
                  <a16:creationId xmlns:a16="http://schemas.microsoft.com/office/drawing/2014/main" id="{FB1AC768-B909-4D6C-B8ED-C8C7B48E9926}"/>
                </a:ext>
              </a:extLst>
            </p:cNvPr>
            <p:cNvSpPr/>
            <p:nvPr/>
          </p:nvSpPr>
          <p:spPr>
            <a:xfrm>
              <a:off x="2469492" y="46911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561;p33">
              <a:extLst>
                <a:ext uri="{FF2B5EF4-FFF2-40B4-BE49-F238E27FC236}">
                  <a16:creationId xmlns:a16="http://schemas.microsoft.com/office/drawing/2014/main" id="{E1FAFCDB-17A3-4B23-BABF-1B73147B7742}"/>
                </a:ext>
              </a:extLst>
            </p:cNvPr>
            <p:cNvSpPr/>
            <p:nvPr/>
          </p:nvSpPr>
          <p:spPr>
            <a:xfrm>
              <a:off x="4237079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562;p33">
              <a:extLst>
                <a:ext uri="{FF2B5EF4-FFF2-40B4-BE49-F238E27FC236}">
                  <a16:creationId xmlns:a16="http://schemas.microsoft.com/office/drawing/2014/main" id="{7B8DD8A0-FB8F-4DB2-84BB-9214B85725E7}"/>
                </a:ext>
              </a:extLst>
            </p:cNvPr>
            <p:cNvSpPr/>
            <p:nvPr/>
          </p:nvSpPr>
          <p:spPr>
            <a:xfrm>
              <a:off x="4677383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563;p33">
              <a:extLst>
                <a:ext uri="{FF2B5EF4-FFF2-40B4-BE49-F238E27FC236}">
                  <a16:creationId xmlns:a16="http://schemas.microsoft.com/office/drawing/2014/main" id="{033693EA-145F-4658-AE16-5711C4A10548}"/>
                </a:ext>
              </a:extLst>
            </p:cNvPr>
            <p:cNvSpPr/>
            <p:nvPr/>
          </p:nvSpPr>
          <p:spPr>
            <a:xfrm>
              <a:off x="1196791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564;p33">
              <a:extLst>
                <a:ext uri="{FF2B5EF4-FFF2-40B4-BE49-F238E27FC236}">
                  <a16:creationId xmlns:a16="http://schemas.microsoft.com/office/drawing/2014/main" id="{9B6DF0C5-F1C4-4BB4-84C3-C7E126239CA6}"/>
                </a:ext>
              </a:extLst>
            </p:cNvPr>
            <p:cNvSpPr/>
            <p:nvPr/>
          </p:nvSpPr>
          <p:spPr>
            <a:xfrm>
              <a:off x="1637095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566;p33">
              <a:extLst>
                <a:ext uri="{FF2B5EF4-FFF2-40B4-BE49-F238E27FC236}">
                  <a16:creationId xmlns:a16="http://schemas.microsoft.com/office/drawing/2014/main" id="{BB0CA1D0-B945-4EF4-B8A6-823B80A72FB7}"/>
                </a:ext>
              </a:extLst>
            </p:cNvPr>
            <p:cNvSpPr/>
            <p:nvPr/>
          </p:nvSpPr>
          <p:spPr>
            <a:xfrm>
              <a:off x="-142239" y="4679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567;p33">
              <a:extLst>
                <a:ext uri="{FF2B5EF4-FFF2-40B4-BE49-F238E27FC236}">
                  <a16:creationId xmlns:a16="http://schemas.microsoft.com/office/drawing/2014/main" id="{DFC8E486-8FF9-4CD6-B45A-F52C71473405}"/>
                </a:ext>
              </a:extLst>
            </p:cNvPr>
            <p:cNvSpPr/>
            <p:nvPr/>
          </p:nvSpPr>
          <p:spPr>
            <a:xfrm>
              <a:off x="298066" y="4679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568;p33">
              <a:extLst>
                <a:ext uri="{FF2B5EF4-FFF2-40B4-BE49-F238E27FC236}">
                  <a16:creationId xmlns:a16="http://schemas.microsoft.com/office/drawing/2014/main" id="{D9001947-6F3F-496E-A1B4-5037699E0FC3}"/>
                </a:ext>
              </a:extLst>
            </p:cNvPr>
            <p:cNvSpPr/>
            <p:nvPr/>
          </p:nvSpPr>
          <p:spPr>
            <a:xfrm>
              <a:off x="738370" y="4679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579;p33">
              <a:extLst>
                <a:ext uri="{FF2B5EF4-FFF2-40B4-BE49-F238E27FC236}">
                  <a16:creationId xmlns:a16="http://schemas.microsoft.com/office/drawing/2014/main" id="{EF2B5121-1115-4A9E-A338-2E1C3F1E0A5E}"/>
                </a:ext>
              </a:extLst>
            </p:cNvPr>
            <p:cNvSpPr/>
            <p:nvPr/>
          </p:nvSpPr>
          <p:spPr>
            <a:xfrm>
              <a:off x="3136318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580;p33">
              <a:extLst>
                <a:ext uri="{FF2B5EF4-FFF2-40B4-BE49-F238E27FC236}">
                  <a16:creationId xmlns:a16="http://schemas.microsoft.com/office/drawing/2014/main" id="{5A27818B-A4FB-43CC-97BA-FA71D79C7101}"/>
                </a:ext>
              </a:extLst>
            </p:cNvPr>
            <p:cNvSpPr/>
            <p:nvPr/>
          </p:nvSpPr>
          <p:spPr>
            <a:xfrm>
              <a:off x="3576622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581;p33">
              <a:extLst>
                <a:ext uri="{FF2B5EF4-FFF2-40B4-BE49-F238E27FC236}">
                  <a16:creationId xmlns:a16="http://schemas.microsoft.com/office/drawing/2014/main" id="{6C88D18E-2744-42F2-9523-80C55C1D509D}"/>
                </a:ext>
              </a:extLst>
            </p:cNvPr>
            <p:cNvSpPr/>
            <p:nvPr/>
          </p:nvSpPr>
          <p:spPr>
            <a:xfrm>
              <a:off x="2700081" y="46910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582;p33">
              <a:extLst>
                <a:ext uri="{FF2B5EF4-FFF2-40B4-BE49-F238E27FC236}">
                  <a16:creationId xmlns:a16="http://schemas.microsoft.com/office/drawing/2014/main" id="{6DF36BBE-F7A4-4EC5-948E-99711720948C}"/>
                </a:ext>
              </a:extLst>
            </p:cNvPr>
            <p:cNvSpPr/>
            <p:nvPr/>
          </p:nvSpPr>
          <p:spPr>
            <a:xfrm>
              <a:off x="1809035" y="46911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583;p33">
              <a:extLst>
                <a:ext uri="{FF2B5EF4-FFF2-40B4-BE49-F238E27FC236}">
                  <a16:creationId xmlns:a16="http://schemas.microsoft.com/office/drawing/2014/main" id="{E6CD8424-2103-43E0-A1A1-A23ADFCEEF87}"/>
                </a:ext>
              </a:extLst>
            </p:cNvPr>
            <p:cNvSpPr/>
            <p:nvPr/>
          </p:nvSpPr>
          <p:spPr>
            <a:xfrm>
              <a:off x="2249340" y="469110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584;p33">
              <a:extLst>
                <a:ext uri="{FF2B5EF4-FFF2-40B4-BE49-F238E27FC236}">
                  <a16:creationId xmlns:a16="http://schemas.microsoft.com/office/drawing/2014/main" id="{E39D2627-2D96-44F6-8012-D37FC348E528}"/>
                </a:ext>
              </a:extLst>
            </p:cNvPr>
            <p:cNvSpPr/>
            <p:nvPr/>
          </p:nvSpPr>
          <p:spPr>
            <a:xfrm>
              <a:off x="4016927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585;p33">
              <a:extLst>
                <a:ext uri="{FF2B5EF4-FFF2-40B4-BE49-F238E27FC236}">
                  <a16:creationId xmlns:a16="http://schemas.microsoft.com/office/drawing/2014/main" id="{E02BA6A9-CCC7-42A5-A43C-E6FBFA3D590C}"/>
                </a:ext>
              </a:extLst>
            </p:cNvPr>
            <p:cNvSpPr/>
            <p:nvPr/>
          </p:nvSpPr>
          <p:spPr>
            <a:xfrm>
              <a:off x="4457231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586;p33">
              <a:extLst>
                <a:ext uri="{FF2B5EF4-FFF2-40B4-BE49-F238E27FC236}">
                  <a16:creationId xmlns:a16="http://schemas.microsoft.com/office/drawing/2014/main" id="{A8D8F243-DB50-4901-8860-4891FCE25BD8}"/>
                </a:ext>
              </a:extLst>
            </p:cNvPr>
            <p:cNvSpPr/>
            <p:nvPr/>
          </p:nvSpPr>
          <p:spPr>
            <a:xfrm>
              <a:off x="976639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587;p33">
              <a:extLst>
                <a:ext uri="{FF2B5EF4-FFF2-40B4-BE49-F238E27FC236}">
                  <a16:creationId xmlns:a16="http://schemas.microsoft.com/office/drawing/2014/main" id="{6EA90EE1-80ED-443B-B805-699F1106F688}"/>
                </a:ext>
              </a:extLst>
            </p:cNvPr>
            <p:cNvSpPr/>
            <p:nvPr/>
          </p:nvSpPr>
          <p:spPr>
            <a:xfrm>
              <a:off x="1416943" y="46757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590;p33">
              <a:extLst>
                <a:ext uri="{FF2B5EF4-FFF2-40B4-BE49-F238E27FC236}">
                  <a16:creationId xmlns:a16="http://schemas.microsoft.com/office/drawing/2014/main" id="{96EC9EEA-150B-4563-B36C-92D023BEB7FD}"/>
                </a:ext>
              </a:extLst>
            </p:cNvPr>
            <p:cNvSpPr/>
            <p:nvPr/>
          </p:nvSpPr>
          <p:spPr>
            <a:xfrm>
              <a:off x="77914" y="4679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591;p33">
              <a:extLst>
                <a:ext uri="{FF2B5EF4-FFF2-40B4-BE49-F238E27FC236}">
                  <a16:creationId xmlns:a16="http://schemas.microsoft.com/office/drawing/2014/main" id="{F9422825-7863-4D97-99EF-CEE0C9DA9502}"/>
                </a:ext>
              </a:extLst>
            </p:cNvPr>
            <p:cNvSpPr/>
            <p:nvPr/>
          </p:nvSpPr>
          <p:spPr>
            <a:xfrm>
              <a:off x="518218" y="46797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601;p33">
              <a:extLst>
                <a:ext uri="{FF2B5EF4-FFF2-40B4-BE49-F238E27FC236}">
                  <a16:creationId xmlns:a16="http://schemas.microsoft.com/office/drawing/2014/main" id="{034A0D8D-1D98-4036-8D91-EC60B4890B17}"/>
                </a:ext>
              </a:extLst>
            </p:cNvPr>
            <p:cNvSpPr/>
            <p:nvPr/>
          </p:nvSpPr>
          <p:spPr>
            <a:xfrm>
              <a:off x="5998297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602;p33">
              <a:extLst>
                <a:ext uri="{FF2B5EF4-FFF2-40B4-BE49-F238E27FC236}">
                  <a16:creationId xmlns:a16="http://schemas.microsoft.com/office/drawing/2014/main" id="{03C32AC0-0A4E-438A-A3BB-EE631EBFD8B1}"/>
                </a:ext>
              </a:extLst>
            </p:cNvPr>
            <p:cNvSpPr/>
            <p:nvPr/>
          </p:nvSpPr>
          <p:spPr>
            <a:xfrm>
              <a:off x="6438601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604;p33">
              <a:extLst>
                <a:ext uri="{FF2B5EF4-FFF2-40B4-BE49-F238E27FC236}">
                  <a16:creationId xmlns:a16="http://schemas.microsoft.com/office/drawing/2014/main" id="{4C0FDDF1-84E8-4639-B9F7-04A6C6E9BD45}"/>
                </a:ext>
              </a:extLst>
            </p:cNvPr>
            <p:cNvSpPr/>
            <p:nvPr/>
          </p:nvSpPr>
          <p:spPr>
            <a:xfrm>
              <a:off x="4671014" y="48011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605;p33">
              <a:extLst>
                <a:ext uri="{FF2B5EF4-FFF2-40B4-BE49-F238E27FC236}">
                  <a16:creationId xmlns:a16="http://schemas.microsoft.com/office/drawing/2014/main" id="{B5A81AE5-6E8E-48DF-A656-65CF340E6B68}"/>
                </a:ext>
              </a:extLst>
            </p:cNvPr>
            <p:cNvSpPr/>
            <p:nvPr/>
          </p:nvSpPr>
          <p:spPr>
            <a:xfrm>
              <a:off x="5111319" y="48011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606;p33">
              <a:extLst>
                <a:ext uri="{FF2B5EF4-FFF2-40B4-BE49-F238E27FC236}">
                  <a16:creationId xmlns:a16="http://schemas.microsoft.com/office/drawing/2014/main" id="{A4F2D7EC-2BC2-46DD-AA7F-03851382B19E}"/>
                </a:ext>
              </a:extLst>
            </p:cNvPr>
            <p:cNvSpPr/>
            <p:nvPr/>
          </p:nvSpPr>
          <p:spPr>
            <a:xfrm>
              <a:off x="6878905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607;p33">
              <a:extLst>
                <a:ext uri="{FF2B5EF4-FFF2-40B4-BE49-F238E27FC236}">
                  <a16:creationId xmlns:a16="http://schemas.microsoft.com/office/drawing/2014/main" id="{C8A7BD86-B224-4DEC-803A-1BC40A237875}"/>
                </a:ext>
              </a:extLst>
            </p:cNvPr>
            <p:cNvSpPr/>
            <p:nvPr/>
          </p:nvSpPr>
          <p:spPr>
            <a:xfrm>
              <a:off x="7319210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608;p33">
              <a:extLst>
                <a:ext uri="{FF2B5EF4-FFF2-40B4-BE49-F238E27FC236}">
                  <a16:creationId xmlns:a16="http://schemas.microsoft.com/office/drawing/2014/main" id="{7F264EED-EE7E-455F-A813-597A0CE21844}"/>
                </a:ext>
              </a:extLst>
            </p:cNvPr>
            <p:cNvSpPr/>
            <p:nvPr/>
          </p:nvSpPr>
          <p:spPr>
            <a:xfrm>
              <a:off x="3838618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609;p33">
              <a:extLst>
                <a:ext uri="{FF2B5EF4-FFF2-40B4-BE49-F238E27FC236}">
                  <a16:creationId xmlns:a16="http://schemas.microsoft.com/office/drawing/2014/main" id="{92DDDCDD-97D0-41A6-9FAC-9CABB490BE9E}"/>
                </a:ext>
              </a:extLst>
            </p:cNvPr>
            <p:cNvSpPr/>
            <p:nvPr/>
          </p:nvSpPr>
          <p:spPr>
            <a:xfrm>
              <a:off x="4278922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610;p33">
              <a:extLst>
                <a:ext uri="{FF2B5EF4-FFF2-40B4-BE49-F238E27FC236}">
                  <a16:creationId xmlns:a16="http://schemas.microsoft.com/office/drawing/2014/main" id="{851BCDE2-0B15-44F0-A367-941546516087}"/>
                </a:ext>
              </a:extLst>
            </p:cNvPr>
            <p:cNvSpPr/>
            <p:nvPr/>
          </p:nvSpPr>
          <p:spPr>
            <a:xfrm>
              <a:off x="2059284" y="4789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611;p33">
              <a:extLst>
                <a:ext uri="{FF2B5EF4-FFF2-40B4-BE49-F238E27FC236}">
                  <a16:creationId xmlns:a16="http://schemas.microsoft.com/office/drawing/2014/main" id="{2D8E424B-0BCE-4D92-B523-6D201E1A61E7}"/>
                </a:ext>
              </a:extLst>
            </p:cNvPr>
            <p:cNvSpPr/>
            <p:nvPr/>
          </p:nvSpPr>
          <p:spPr>
            <a:xfrm>
              <a:off x="2499588" y="4789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612;p33">
              <a:extLst>
                <a:ext uri="{FF2B5EF4-FFF2-40B4-BE49-F238E27FC236}">
                  <a16:creationId xmlns:a16="http://schemas.microsoft.com/office/drawing/2014/main" id="{FF2884F0-4BDD-4F6F-91A6-48E4188B3DD8}"/>
                </a:ext>
              </a:extLst>
            </p:cNvPr>
            <p:cNvSpPr/>
            <p:nvPr/>
          </p:nvSpPr>
          <p:spPr>
            <a:xfrm>
              <a:off x="2939892" y="4789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613;p33">
              <a:extLst>
                <a:ext uri="{FF2B5EF4-FFF2-40B4-BE49-F238E27FC236}">
                  <a16:creationId xmlns:a16="http://schemas.microsoft.com/office/drawing/2014/main" id="{CC681543-2D5F-4282-AFBA-18785F5942DA}"/>
                </a:ext>
              </a:extLst>
            </p:cNvPr>
            <p:cNvSpPr/>
            <p:nvPr/>
          </p:nvSpPr>
          <p:spPr>
            <a:xfrm>
              <a:off x="3380197" y="4789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616;p33">
              <a:extLst>
                <a:ext uri="{FF2B5EF4-FFF2-40B4-BE49-F238E27FC236}">
                  <a16:creationId xmlns:a16="http://schemas.microsoft.com/office/drawing/2014/main" id="{93289B68-823C-40D4-B7C3-56060457381C}"/>
                </a:ext>
              </a:extLst>
            </p:cNvPr>
            <p:cNvSpPr/>
            <p:nvPr/>
          </p:nvSpPr>
          <p:spPr>
            <a:xfrm>
              <a:off x="98499" y="48050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617;p33">
              <a:extLst>
                <a:ext uri="{FF2B5EF4-FFF2-40B4-BE49-F238E27FC236}">
                  <a16:creationId xmlns:a16="http://schemas.microsoft.com/office/drawing/2014/main" id="{C8E04BC3-DEA8-4D2B-BA3D-032A26C8ACBB}"/>
                </a:ext>
              </a:extLst>
            </p:cNvPr>
            <p:cNvSpPr/>
            <p:nvPr/>
          </p:nvSpPr>
          <p:spPr>
            <a:xfrm>
              <a:off x="538803" y="48050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618;p33">
              <a:extLst>
                <a:ext uri="{FF2B5EF4-FFF2-40B4-BE49-F238E27FC236}">
                  <a16:creationId xmlns:a16="http://schemas.microsoft.com/office/drawing/2014/main" id="{0AC95C2E-F37C-40C9-8272-08D322B483A3}"/>
                </a:ext>
              </a:extLst>
            </p:cNvPr>
            <p:cNvSpPr/>
            <p:nvPr/>
          </p:nvSpPr>
          <p:spPr>
            <a:xfrm>
              <a:off x="1517173" y="474177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619;p33">
              <a:extLst>
                <a:ext uri="{FF2B5EF4-FFF2-40B4-BE49-F238E27FC236}">
                  <a16:creationId xmlns:a16="http://schemas.microsoft.com/office/drawing/2014/main" id="{397753E6-B350-41A2-8BFA-97D59AF228C2}"/>
                </a:ext>
              </a:extLst>
            </p:cNvPr>
            <p:cNvSpPr/>
            <p:nvPr/>
          </p:nvSpPr>
          <p:spPr>
            <a:xfrm>
              <a:off x="1080937" y="47570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624;p33">
              <a:extLst>
                <a:ext uri="{FF2B5EF4-FFF2-40B4-BE49-F238E27FC236}">
                  <a16:creationId xmlns:a16="http://schemas.microsoft.com/office/drawing/2014/main" id="{588AB8F9-C2D2-48A4-86C6-DC6F8D6EB9F0}"/>
                </a:ext>
              </a:extLst>
            </p:cNvPr>
            <p:cNvSpPr/>
            <p:nvPr/>
          </p:nvSpPr>
          <p:spPr>
            <a:xfrm>
              <a:off x="5778144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625;p33">
              <a:extLst>
                <a:ext uri="{FF2B5EF4-FFF2-40B4-BE49-F238E27FC236}">
                  <a16:creationId xmlns:a16="http://schemas.microsoft.com/office/drawing/2014/main" id="{1FDA6134-8DD2-42B0-90A2-C230F3A5F557}"/>
                </a:ext>
              </a:extLst>
            </p:cNvPr>
            <p:cNvSpPr/>
            <p:nvPr/>
          </p:nvSpPr>
          <p:spPr>
            <a:xfrm>
              <a:off x="6218449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626;p33">
              <a:extLst>
                <a:ext uri="{FF2B5EF4-FFF2-40B4-BE49-F238E27FC236}">
                  <a16:creationId xmlns:a16="http://schemas.microsoft.com/office/drawing/2014/main" id="{3C080086-ABB7-413D-B3F5-70A43D0F7193}"/>
                </a:ext>
              </a:extLst>
            </p:cNvPr>
            <p:cNvSpPr/>
            <p:nvPr/>
          </p:nvSpPr>
          <p:spPr>
            <a:xfrm>
              <a:off x="5341908" y="48011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627;p33">
              <a:extLst>
                <a:ext uri="{FF2B5EF4-FFF2-40B4-BE49-F238E27FC236}">
                  <a16:creationId xmlns:a16="http://schemas.microsoft.com/office/drawing/2014/main" id="{337EA347-5CBD-405A-BE24-A1914C536A49}"/>
                </a:ext>
              </a:extLst>
            </p:cNvPr>
            <p:cNvSpPr/>
            <p:nvPr/>
          </p:nvSpPr>
          <p:spPr>
            <a:xfrm>
              <a:off x="4450862" y="48011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628;p33">
              <a:extLst>
                <a:ext uri="{FF2B5EF4-FFF2-40B4-BE49-F238E27FC236}">
                  <a16:creationId xmlns:a16="http://schemas.microsoft.com/office/drawing/2014/main" id="{898C6312-A8D3-4203-8BF0-BF1D9CE915F9}"/>
                </a:ext>
              </a:extLst>
            </p:cNvPr>
            <p:cNvSpPr/>
            <p:nvPr/>
          </p:nvSpPr>
          <p:spPr>
            <a:xfrm>
              <a:off x="4891166" y="48011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629;p33">
              <a:extLst>
                <a:ext uri="{FF2B5EF4-FFF2-40B4-BE49-F238E27FC236}">
                  <a16:creationId xmlns:a16="http://schemas.microsoft.com/office/drawing/2014/main" id="{3759DB37-9353-4D2E-9EB7-0D66E4A26AD9}"/>
                </a:ext>
              </a:extLst>
            </p:cNvPr>
            <p:cNvSpPr/>
            <p:nvPr/>
          </p:nvSpPr>
          <p:spPr>
            <a:xfrm>
              <a:off x="6658753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630;p33">
              <a:extLst>
                <a:ext uri="{FF2B5EF4-FFF2-40B4-BE49-F238E27FC236}">
                  <a16:creationId xmlns:a16="http://schemas.microsoft.com/office/drawing/2014/main" id="{854489B1-6DB8-4A50-9AB7-05839B44BFBF}"/>
                </a:ext>
              </a:extLst>
            </p:cNvPr>
            <p:cNvSpPr/>
            <p:nvPr/>
          </p:nvSpPr>
          <p:spPr>
            <a:xfrm>
              <a:off x="7099058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631;p33">
              <a:extLst>
                <a:ext uri="{FF2B5EF4-FFF2-40B4-BE49-F238E27FC236}">
                  <a16:creationId xmlns:a16="http://schemas.microsoft.com/office/drawing/2014/main" id="{0FD47693-1A3F-4FBD-8C67-E92310C50CC7}"/>
                </a:ext>
              </a:extLst>
            </p:cNvPr>
            <p:cNvSpPr/>
            <p:nvPr/>
          </p:nvSpPr>
          <p:spPr>
            <a:xfrm>
              <a:off x="3618465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632;p33">
              <a:extLst>
                <a:ext uri="{FF2B5EF4-FFF2-40B4-BE49-F238E27FC236}">
                  <a16:creationId xmlns:a16="http://schemas.microsoft.com/office/drawing/2014/main" id="{C3384E06-2901-4904-9CAC-F16B41819013}"/>
                </a:ext>
              </a:extLst>
            </p:cNvPr>
            <p:cNvSpPr/>
            <p:nvPr/>
          </p:nvSpPr>
          <p:spPr>
            <a:xfrm>
              <a:off x="4058770" y="478587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633;p33">
              <a:extLst>
                <a:ext uri="{FF2B5EF4-FFF2-40B4-BE49-F238E27FC236}">
                  <a16:creationId xmlns:a16="http://schemas.microsoft.com/office/drawing/2014/main" id="{ED5A36B6-2ABF-4B1C-9518-06236D8CF677}"/>
                </a:ext>
              </a:extLst>
            </p:cNvPr>
            <p:cNvSpPr/>
            <p:nvPr/>
          </p:nvSpPr>
          <p:spPr>
            <a:xfrm>
              <a:off x="1839131" y="4789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634;p33">
              <a:extLst>
                <a:ext uri="{FF2B5EF4-FFF2-40B4-BE49-F238E27FC236}">
                  <a16:creationId xmlns:a16="http://schemas.microsoft.com/office/drawing/2014/main" id="{C60931EA-030C-47F0-A815-6DF0402F2D48}"/>
                </a:ext>
              </a:extLst>
            </p:cNvPr>
            <p:cNvSpPr/>
            <p:nvPr/>
          </p:nvSpPr>
          <p:spPr>
            <a:xfrm>
              <a:off x="2279436" y="4789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635;p33">
              <a:extLst>
                <a:ext uri="{FF2B5EF4-FFF2-40B4-BE49-F238E27FC236}">
                  <a16:creationId xmlns:a16="http://schemas.microsoft.com/office/drawing/2014/main" id="{96E878C8-CE80-45A5-A5EC-348A244E4D39}"/>
                </a:ext>
              </a:extLst>
            </p:cNvPr>
            <p:cNvSpPr/>
            <p:nvPr/>
          </p:nvSpPr>
          <p:spPr>
            <a:xfrm>
              <a:off x="2719740" y="4789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636;p33">
              <a:extLst>
                <a:ext uri="{FF2B5EF4-FFF2-40B4-BE49-F238E27FC236}">
                  <a16:creationId xmlns:a16="http://schemas.microsoft.com/office/drawing/2014/main" id="{D2E61004-D7F9-4241-8154-05A51A0294F5}"/>
                </a:ext>
              </a:extLst>
            </p:cNvPr>
            <p:cNvSpPr/>
            <p:nvPr/>
          </p:nvSpPr>
          <p:spPr>
            <a:xfrm>
              <a:off x="3160045" y="47898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639;p33">
              <a:extLst>
                <a:ext uri="{FF2B5EF4-FFF2-40B4-BE49-F238E27FC236}">
                  <a16:creationId xmlns:a16="http://schemas.microsoft.com/office/drawing/2014/main" id="{A54E852D-F79F-4EFF-9FFF-DE49C3727780}"/>
                </a:ext>
              </a:extLst>
            </p:cNvPr>
            <p:cNvSpPr/>
            <p:nvPr/>
          </p:nvSpPr>
          <p:spPr>
            <a:xfrm>
              <a:off x="-121654" y="48050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640;p33">
              <a:extLst>
                <a:ext uri="{FF2B5EF4-FFF2-40B4-BE49-F238E27FC236}">
                  <a16:creationId xmlns:a16="http://schemas.microsoft.com/office/drawing/2014/main" id="{4C694138-656E-4C6A-AA38-078C225BB18C}"/>
                </a:ext>
              </a:extLst>
            </p:cNvPr>
            <p:cNvSpPr/>
            <p:nvPr/>
          </p:nvSpPr>
          <p:spPr>
            <a:xfrm>
              <a:off x="318651" y="48050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641;p33">
              <a:extLst>
                <a:ext uri="{FF2B5EF4-FFF2-40B4-BE49-F238E27FC236}">
                  <a16:creationId xmlns:a16="http://schemas.microsoft.com/office/drawing/2014/main" id="{B45F1C64-4B0F-4093-A2D2-138DB0F563D4}"/>
                </a:ext>
              </a:extLst>
            </p:cNvPr>
            <p:cNvSpPr/>
            <p:nvPr/>
          </p:nvSpPr>
          <p:spPr>
            <a:xfrm>
              <a:off x="1297021" y="474177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642;p33">
              <a:extLst>
                <a:ext uri="{FF2B5EF4-FFF2-40B4-BE49-F238E27FC236}">
                  <a16:creationId xmlns:a16="http://schemas.microsoft.com/office/drawing/2014/main" id="{06D5D64A-FD5A-4D80-A1FE-5C53559EE489}"/>
                </a:ext>
              </a:extLst>
            </p:cNvPr>
            <p:cNvSpPr/>
            <p:nvPr/>
          </p:nvSpPr>
          <p:spPr>
            <a:xfrm>
              <a:off x="860784" y="475708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4" name="Google Shape;647;p33">
              <a:extLst>
                <a:ext uri="{FF2B5EF4-FFF2-40B4-BE49-F238E27FC236}">
                  <a16:creationId xmlns:a16="http://schemas.microsoft.com/office/drawing/2014/main" id="{1F1322BF-65E5-4995-8989-5F5CC018B704}"/>
                </a:ext>
              </a:extLst>
            </p:cNvPr>
            <p:cNvSpPr/>
            <p:nvPr/>
          </p:nvSpPr>
          <p:spPr>
            <a:xfrm>
              <a:off x="3576622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648;p33">
              <a:extLst>
                <a:ext uri="{FF2B5EF4-FFF2-40B4-BE49-F238E27FC236}">
                  <a16:creationId xmlns:a16="http://schemas.microsoft.com/office/drawing/2014/main" id="{49EA1671-E368-473E-9140-1D2DDEDFD9F7}"/>
                </a:ext>
              </a:extLst>
            </p:cNvPr>
            <p:cNvSpPr/>
            <p:nvPr/>
          </p:nvSpPr>
          <p:spPr>
            <a:xfrm>
              <a:off x="4016927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649;p33">
              <a:extLst>
                <a:ext uri="{FF2B5EF4-FFF2-40B4-BE49-F238E27FC236}">
                  <a16:creationId xmlns:a16="http://schemas.microsoft.com/office/drawing/2014/main" id="{20A54C39-8F71-4F0C-9939-D90D1B71FC7E}"/>
                </a:ext>
              </a:extLst>
            </p:cNvPr>
            <p:cNvSpPr/>
            <p:nvPr/>
          </p:nvSpPr>
          <p:spPr>
            <a:xfrm>
              <a:off x="3140386" y="49112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650;p33">
              <a:extLst>
                <a:ext uri="{FF2B5EF4-FFF2-40B4-BE49-F238E27FC236}">
                  <a16:creationId xmlns:a16="http://schemas.microsoft.com/office/drawing/2014/main" id="{B8C59920-93F4-4ECE-A955-A3C3B9B46409}"/>
                </a:ext>
              </a:extLst>
            </p:cNvPr>
            <p:cNvSpPr/>
            <p:nvPr/>
          </p:nvSpPr>
          <p:spPr>
            <a:xfrm>
              <a:off x="2249340" y="49112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651;p33">
              <a:extLst>
                <a:ext uri="{FF2B5EF4-FFF2-40B4-BE49-F238E27FC236}">
                  <a16:creationId xmlns:a16="http://schemas.microsoft.com/office/drawing/2014/main" id="{B6A896F9-B8E5-428E-A928-F93C2DB6F0A4}"/>
                </a:ext>
              </a:extLst>
            </p:cNvPr>
            <p:cNvSpPr/>
            <p:nvPr/>
          </p:nvSpPr>
          <p:spPr>
            <a:xfrm>
              <a:off x="2689644" y="49112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652;p33">
              <a:extLst>
                <a:ext uri="{FF2B5EF4-FFF2-40B4-BE49-F238E27FC236}">
                  <a16:creationId xmlns:a16="http://schemas.microsoft.com/office/drawing/2014/main" id="{E712BFEF-2263-4C29-836F-1A3EAD97DFDC}"/>
                </a:ext>
              </a:extLst>
            </p:cNvPr>
            <p:cNvSpPr/>
            <p:nvPr/>
          </p:nvSpPr>
          <p:spPr>
            <a:xfrm>
              <a:off x="4457231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653;p33">
              <a:extLst>
                <a:ext uri="{FF2B5EF4-FFF2-40B4-BE49-F238E27FC236}">
                  <a16:creationId xmlns:a16="http://schemas.microsoft.com/office/drawing/2014/main" id="{149D4A4D-BF46-431F-88C5-9B22B47D8D4C}"/>
                </a:ext>
              </a:extLst>
            </p:cNvPr>
            <p:cNvSpPr/>
            <p:nvPr/>
          </p:nvSpPr>
          <p:spPr>
            <a:xfrm>
              <a:off x="4897535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654;p33">
              <a:extLst>
                <a:ext uri="{FF2B5EF4-FFF2-40B4-BE49-F238E27FC236}">
                  <a16:creationId xmlns:a16="http://schemas.microsoft.com/office/drawing/2014/main" id="{C137CB78-379D-43FE-BA9F-2C6DA5797B3A}"/>
                </a:ext>
              </a:extLst>
            </p:cNvPr>
            <p:cNvSpPr/>
            <p:nvPr/>
          </p:nvSpPr>
          <p:spPr>
            <a:xfrm>
              <a:off x="1416943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655;p33">
              <a:extLst>
                <a:ext uri="{FF2B5EF4-FFF2-40B4-BE49-F238E27FC236}">
                  <a16:creationId xmlns:a16="http://schemas.microsoft.com/office/drawing/2014/main" id="{F3CAA396-EBFB-4114-86F0-8B5B8D792ED4}"/>
                </a:ext>
              </a:extLst>
            </p:cNvPr>
            <p:cNvSpPr/>
            <p:nvPr/>
          </p:nvSpPr>
          <p:spPr>
            <a:xfrm>
              <a:off x="1857248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657;p33">
              <a:extLst>
                <a:ext uri="{FF2B5EF4-FFF2-40B4-BE49-F238E27FC236}">
                  <a16:creationId xmlns:a16="http://schemas.microsoft.com/office/drawing/2014/main" id="{A1989FBC-84CA-41D2-BBE7-74A93B783B6C}"/>
                </a:ext>
              </a:extLst>
            </p:cNvPr>
            <p:cNvSpPr/>
            <p:nvPr/>
          </p:nvSpPr>
          <p:spPr>
            <a:xfrm>
              <a:off x="77914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658;p33">
              <a:extLst>
                <a:ext uri="{FF2B5EF4-FFF2-40B4-BE49-F238E27FC236}">
                  <a16:creationId xmlns:a16="http://schemas.microsoft.com/office/drawing/2014/main" id="{E73294B2-8995-485C-A0D0-40B020E87E58}"/>
                </a:ext>
              </a:extLst>
            </p:cNvPr>
            <p:cNvSpPr/>
            <p:nvPr/>
          </p:nvSpPr>
          <p:spPr>
            <a:xfrm>
              <a:off x="518218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659;p33">
              <a:extLst>
                <a:ext uri="{FF2B5EF4-FFF2-40B4-BE49-F238E27FC236}">
                  <a16:creationId xmlns:a16="http://schemas.microsoft.com/office/drawing/2014/main" id="{C72B3E94-98AD-4E63-8B5F-D112DA814D4C}"/>
                </a:ext>
              </a:extLst>
            </p:cNvPr>
            <p:cNvSpPr/>
            <p:nvPr/>
          </p:nvSpPr>
          <p:spPr>
            <a:xfrm>
              <a:off x="958522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670;p33">
              <a:extLst>
                <a:ext uri="{FF2B5EF4-FFF2-40B4-BE49-F238E27FC236}">
                  <a16:creationId xmlns:a16="http://schemas.microsoft.com/office/drawing/2014/main" id="{386249C1-98F2-41C7-97F7-14B917E8AE4E}"/>
                </a:ext>
              </a:extLst>
            </p:cNvPr>
            <p:cNvSpPr/>
            <p:nvPr/>
          </p:nvSpPr>
          <p:spPr>
            <a:xfrm>
              <a:off x="3356470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671;p33">
              <a:extLst>
                <a:ext uri="{FF2B5EF4-FFF2-40B4-BE49-F238E27FC236}">
                  <a16:creationId xmlns:a16="http://schemas.microsoft.com/office/drawing/2014/main" id="{069E27AF-8B2C-42D5-B691-9D43E46867B5}"/>
                </a:ext>
              </a:extLst>
            </p:cNvPr>
            <p:cNvSpPr/>
            <p:nvPr/>
          </p:nvSpPr>
          <p:spPr>
            <a:xfrm>
              <a:off x="3796774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672;p33">
              <a:extLst>
                <a:ext uri="{FF2B5EF4-FFF2-40B4-BE49-F238E27FC236}">
                  <a16:creationId xmlns:a16="http://schemas.microsoft.com/office/drawing/2014/main" id="{FE68FCEB-7BD8-4A50-B884-4585F27F90EA}"/>
                </a:ext>
              </a:extLst>
            </p:cNvPr>
            <p:cNvSpPr/>
            <p:nvPr/>
          </p:nvSpPr>
          <p:spPr>
            <a:xfrm>
              <a:off x="2920233" y="49112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673;p33">
              <a:extLst>
                <a:ext uri="{FF2B5EF4-FFF2-40B4-BE49-F238E27FC236}">
                  <a16:creationId xmlns:a16="http://schemas.microsoft.com/office/drawing/2014/main" id="{6A55E44F-CD79-4680-B577-154179BCDD6D}"/>
                </a:ext>
              </a:extLst>
            </p:cNvPr>
            <p:cNvSpPr/>
            <p:nvPr/>
          </p:nvSpPr>
          <p:spPr>
            <a:xfrm>
              <a:off x="2029187" y="49112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674;p33">
              <a:extLst>
                <a:ext uri="{FF2B5EF4-FFF2-40B4-BE49-F238E27FC236}">
                  <a16:creationId xmlns:a16="http://schemas.microsoft.com/office/drawing/2014/main" id="{73D37154-8359-4A0C-956A-C0917BD7BE5B}"/>
                </a:ext>
              </a:extLst>
            </p:cNvPr>
            <p:cNvSpPr/>
            <p:nvPr/>
          </p:nvSpPr>
          <p:spPr>
            <a:xfrm>
              <a:off x="2469492" y="49112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675;p33">
              <a:extLst>
                <a:ext uri="{FF2B5EF4-FFF2-40B4-BE49-F238E27FC236}">
                  <a16:creationId xmlns:a16="http://schemas.microsoft.com/office/drawing/2014/main" id="{D8BC5117-E29B-45BC-899A-F09436216790}"/>
                </a:ext>
              </a:extLst>
            </p:cNvPr>
            <p:cNvSpPr/>
            <p:nvPr/>
          </p:nvSpPr>
          <p:spPr>
            <a:xfrm>
              <a:off x="4237079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676;p33">
              <a:extLst>
                <a:ext uri="{FF2B5EF4-FFF2-40B4-BE49-F238E27FC236}">
                  <a16:creationId xmlns:a16="http://schemas.microsoft.com/office/drawing/2014/main" id="{5B6DC642-D1DD-467C-9D8A-526A0AA61042}"/>
                </a:ext>
              </a:extLst>
            </p:cNvPr>
            <p:cNvSpPr/>
            <p:nvPr/>
          </p:nvSpPr>
          <p:spPr>
            <a:xfrm>
              <a:off x="4677383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677;p33">
              <a:extLst>
                <a:ext uri="{FF2B5EF4-FFF2-40B4-BE49-F238E27FC236}">
                  <a16:creationId xmlns:a16="http://schemas.microsoft.com/office/drawing/2014/main" id="{3E5D9320-7B65-418D-BD7B-6618098BD29E}"/>
                </a:ext>
              </a:extLst>
            </p:cNvPr>
            <p:cNvSpPr/>
            <p:nvPr/>
          </p:nvSpPr>
          <p:spPr>
            <a:xfrm>
              <a:off x="1196791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678;p33">
              <a:extLst>
                <a:ext uri="{FF2B5EF4-FFF2-40B4-BE49-F238E27FC236}">
                  <a16:creationId xmlns:a16="http://schemas.microsoft.com/office/drawing/2014/main" id="{25BBC20C-8085-4E4F-85AA-4D673F89A17D}"/>
                </a:ext>
              </a:extLst>
            </p:cNvPr>
            <p:cNvSpPr/>
            <p:nvPr/>
          </p:nvSpPr>
          <p:spPr>
            <a:xfrm>
              <a:off x="1637095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680;p33">
              <a:extLst>
                <a:ext uri="{FF2B5EF4-FFF2-40B4-BE49-F238E27FC236}">
                  <a16:creationId xmlns:a16="http://schemas.microsoft.com/office/drawing/2014/main" id="{46F3B78D-29DB-4848-9F05-746379D77930}"/>
                </a:ext>
              </a:extLst>
            </p:cNvPr>
            <p:cNvSpPr/>
            <p:nvPr/>
          </p:nvSpPr>
          <p:spPr>
            <a:xfrm>
              <a:off x="-142239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681;p33">
              <a:extLst>
                <a:ext uri="{FF2B5EF4-FFF2-40B4-BE49-F238E27FC236}">
                  <a16:creationId xmlns:a16="http://schemas.microsoft.com/office/drawing/2014/main" id="{A648B10C-2673-4B48-A44A-53511A39DE73}"/>
                </a:ext>
              </a:extLst>
            </p:cNvPr>
            <p:cNvSpPr/>
            <p:nvPr/>
          </p:nvSpPr>
          <p:spPr>
            <a:xfrm>
              <a:off x="298066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682;p33">
              <a:extLst>
                <a:ext uri="{FF2B5EF4-FFF2-40B4-BE49-F238E27FC236}">
                  <a16:creationId xmlns:a16="http://schemas.microsoft.com/office/drawing/2014/main" id="{52CAA499-7451-4A2A-9FF1-EDFA8678604E}"/>
                </a:ext>
              </a:extLst>
            </p:cNvPr>
            <p:cNvSpPr/>
            <p:nvPr/>
          </p:nvSpPr>
          <p:spPr>
            <a:xfrm>
              <a:off x="738370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693;p33">
              <a:extLst>
                <a:ext uri="{FF2B5EF4-FFF2-40B4-BE49-F238E27FC236}">
                  <a16:creationId xmlns:a16="http://schemas.microsoft.com/office/drawing/2014/main" id="{86112FCA-E332-46A6-B7FE-924F16E9EF45}"/>
                </a:ext>
              </a:extLst>
            </p:cNvPr>
            <p:cNvSpPr/>
            <p:nvPr/>
          </p:nvSpPr>
          <p:spPr>
            <a:xfrm>
              <a:off x="6108373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694;p33">
              <a:extLst>
                <a:ext uri="{FF2B5EF4-FFF2-40B4-BE49-F238E27FC236}">
                  <a16:creationId xmlns:a16="http://schemas.microsoft.com/office/drawing/2014/main" id="{A88AC4B0-A55A-4365-A843-6AD8969AE49A}"/>
                </a:ext>
              </a:extLst>
            </p:cNvPr>
            <p:cNvSpPr/>
            <p:nvPr/>
          </p:nvSpPr>
          <p:spPr>
            <a:xfrm>
              <a:off x="6548677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695;p33">
              <a:extLst>
                <a:ext uri="{FF2B5EF4-FFF2-40B4-BE49-F238E27FC236}">
                  <a16:creationId xmlns:a16="http://schemas.microsoft.com/office/drawing/2014/main" id="{4D0FFF46-4308-47ED-AFAB-F79570F2CEC1}"/>
                </a:ext>
              </a:extLst>
            </p:cNvPr>
            <p:cNvSpPr/>
            <p:nvPr/>
          </p:nvSpPr>
          <p:spPr>
            <a:xfrm>
              <a:off x="5672136" y="49112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696;p33">
              <a:extLst>
                <a:ext uri="{FF2B5EF4-FFF2-40B4-BE49-F238E27FC236}">
                  <a16:creationId xmlns:a16="http://schemas.microsoft.com/office/drawing/2014/main" id="{86DF3E81-22E9-433B-B81A-EA0665F6CE8B}"/>
                </a:ext>
              </a:extLst>
            </p:cNvPr>
            <p:cNvSpPr/>
            <p:nvPr/>
          </p:nvSpPr>
          <p:spPr>
            <a:xfrm>
              <a:off x="4781090" y="49112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697;p33">
              <a:extLst>
                <a:ext uri="{FF2B5EF4-FFF2-40B4-BE49-F238E27FC236}">
                  <a16:creationId xmlns:a16="http://schemas.microsoft.com/office/drawing/2014/main" id="{C98A85DB-2523-40FC-A1EA-9458ECB78869}"/>
                </a:ext>
              </a:extLst>
            </p:cNvPr>
            <p:cNvSpPr/>
            <p:nvPr/>
          </p:nvSpPr>
          <p:spPr>
            <a:xfrm>
              <a:off x="5221395" y="49112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698;p33">
              <a:extLst>
                <a:ext uri="{FF2B5EF4-FFF2-40B4-BE49-F238E27FC236}">
                  <a16:creationId xmlns:a16="http://schemas.microsoft.com/office/drawing/2014/main" id="{312516D4-BF0F-4EB7-B840-890D9BDA5D3E}"/>
                </a:ext>
              </a:extLst>
            </p:cNvPr>
            <p:cNvSpPr/>
            <p:nvPr/>
          </p:nvSpPr>
          <p:spPr>
            <a:xfrm>
              <a:off x="6988982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699;p33">
              <a:extLst>
                <a:ext uri="{FF2B5EF4-FFF2-40B4-BE49-F238E27FC236}">
                  <a16:creationId xmlns:a16="http://schemas.microsoft.com/office/drawing/2014/main" id="{DAF2FA36-5E50-4A48-97CC-E8D4648C27D7}"/>
                </a:ext>
              </a:extLst>
            </p:cNvPr>
            <p:cNvSpPr/>
            <p:nvPr/>
          </p:nvSpPr>
          <p:spPr>
            <a:xfrm>
              <a:off x="7429286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700;p33">
              <a:extLst>
                <a:ext uri="{FF2B5EF4-FFF2-40B4-BE49-F238E27FC236}">
                  <a16:creationId xmlns:a16="http://schemas.microsoft.com/office/drawing/2014/main" id="{14A563D4-07CC-4BDD-A69C-0EF5A0D05A1D}"/>
                </a:ext>
              </a:extLst>
            </p:cNvPr>
            <p:cNvSpPr/>
            <p:nvPr/>
          </p:nvSpPr>
          <p:spPr>
            <a:xfrm>
              <a:off x="3948694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701;p33">
              <a:extLst>
                <a:ext uri="{FF2B5EF4-FFF2-40B4-BE49-F238E27FC236}">
                  <a16:creationId xmlns:a16="http://schemas.microsoft.com/office/drawing/2014/main" id="{FC3CC5A4-6F72-475E-B35A-50911042F37A}"/>
                </a:ext>
              </a:extLst>
            </p:cNvPr>
            <p:cNvSpPr/>
            <p:nvPr/>
          </p:nvSpPr>
          <p:spPr>
            <a:xfrm>
              <a:off x="4388998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702;p33">
              <a:extLst>
                <a:ext uri="{FF2B5EF4-FFF2-40B4-BE49-F238E27FC236}">
                  <a16:creationId xmlns:a16="http://schemas.microsoft.com/office/drawing/2014/main" id="{CC24D822-7AED-45EF-9E67-50EC38CBFF82}"/>
                </a:ext>
              </a:extLst>
            </p:cNvPr>
            <p:cNvSpPr/>
            <p:nvPr/>
          </p:nvSpPr>
          <p:spPr>
            <a:xfrm>
              <a:off x="2169360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703;p33">
              <a:extLst>
                <a:ext uri="{FF2B5EF4-FFF2-40B4-BE49-F238E27FC236}">
                  <a16:creationId xmlns:a16="http://schemas.microsoft.com/office/drawing/2014/main" id="{059423EF-0959-4F88-A59E-F16DD8321F18}"/>
                </a:ext>
              </a:extLst>
            </p:cNvPr>
            <p:cNvSpPr/>
            <p:nvPr/>
          </p:nvSpPr>
          <p:spPr>
            <a:xfrm>
              <a:off x="2609664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704;p33">
              <a:extLst>
                <a:ext uri="{FF2B5EF4-FFF2-40B4-BE49-F238E27FC236}">
                  <a16:creationId xmlns:a16="http://schemas.microsoft.com/office/drawing/2014/main" id="{820625B0-2447-4970-9CB3-F08F0DE47713}"/>
                </a:ext>
              </a:extLst>
            </p:cNvPr>
            <p:cNvSpPr/>
            <p:nvPr/>
          </p:nvSpPr>
          <p:spPr>
            <a:xfrm>
              <a:off x="3049969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705;p33">
              <a:extLst>
                <a:ext uri="{FF2B5EF4-FFF2-40B4-BE49-F238E27FC236}">
                  <a16:creationId xmlns:a16="http://schemas.microsoft.com/office/drawing/2014/main" id="{7B0D9373-7A16-4A0C-A996-C93E176D4FE8}"/>
                </a:ext>
              </a:extLst>
            </p:cNvPr>
            <p:cNvSpPr/>
            <p:nvPr/>
          </p:nvSpPr>
          <p:spPr>
            <a:xfrm>
              <a:off x="3490273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708;p33">
              <a:extLst>
                <a:ext uri="{FF2B5EF4-FFF2-40B4-BE49-F238E27FC236}">
                  <a16:creationId xmlns:a16="http://schemas.microsoft.com/office/drawing/2014/main" id="{DB2B1958-BEF4-4663-848F-DA7AB969AEAC}"/>
                </a:ext>
              </a:extLst>
            </p:cNvPr>
            <p:cNvSpPr/>
            <p:nvPr/>
          </p:nvSpPr>
          <p:spPr>
            <a:xfrm>
              <a:off x="208575" y="49151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709;p33">
              <a:extLst>
                <a:ext uri="{FF2B5EF4-FFF2-40B4-BE49-F238E27FC236}">
                  <a16:creationId xmlns:a16="http://schemas.microsoft.com/office/drawing/2014/main" id="{8940322E-06F9-4065-AD0B-E82254532FED}"/>
                </a:ext>
              </a:extLst>
            </p:cNvPr>
            <p:cNvSpPr/>
            <p:nvPr/>
          </p:nvSpPr>
          <p:spPr>
            <a:xfrm>
              <a:off x="648879" y="49151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710;p33">
              <a:extLst>
                <a:ext uri="{FF2B5EF4-FFF2-40B4-BE49-F238E27FC236}">
                  <a16:creationId xmlns:a16="http://schemas.microsoft.com/office/drawing/2014/main" id="{F7E6B3BF-5903-4E56-A127-8A3E75519CEB}"/>
                </a:ext>
              </a:extLst>
            </p:cNvPr>
            <p:cNvSpPr/>
            <p:nvPr/>
          </p:nvSpPr>
          <p:spPr>
            <a:xfrm>
              <a:off x="1627249" y="48518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711;p33">
              <a:extLst>
                <a:ext uri="{FF2B5EF4-FFF2-40B4-BE49-F238E27FC236}">
                  <a16:creationId xmlns:a16="http://schemas.microsoft.com/office/drawing/2014/main" id="{7179FEBD-EB44-4D3C-B7D5-60577C604BD5}"/>
                </a:ext>
              </a:extLst>
            </p:cNvPr>
            <p:cNvSpPr/>
            <p:nvPr/>
          </p:nvSpPr>
          <p:spPr>
            <a:xfrm>
              <a:off x="1191013" y="48671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716;p33">
              <a:extLst>
                <a:ext uri="{FF2B5EF4-FFF2-40B4-BE49-F238E27FC236}">
                  <a16:creationId xmlns:a16="http://schemas.microsoft.com/office/drawing/2014/main" id="{48AC9E4E-AC20-4332-83EF-6996A1DBE52E}"/>
                </a:ext>
              </a:extLst>
            </p:cNvPr>
            <p:cNvSpPr/>
            <p:nvPr/>
          </p:nvSpPr>
          <p:spPr>
            <a:xfrm>
              <a:off x="5888220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717;p33">
              <a:extLst>
                <a:ext uri="{FF2B5EF4-FFF2-40B4-BE49-F238E27FC236}">
                  <a16:creationId xmlns:a16="http://schemas.microsoft.com/office/drawing/2014/main" id="{D1C2044C-4E5F-4602-840F-78CD9539B2CE}"/>
                </a:ext>
              </a:extLst>
            </p:cNvPr>
            <p:cNvSpPr/>
            <p:nvPr/>
          </p:nvSpPr>
          <p:spPr>
            <a:xfrm>
              <a:off x="6328525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718;p33">
              <a:extLst>
                <a:ext uri="{FF2B5EF4-FFF2-40B4-BE49-F238E27FC236}">
                  <a16:creationId xmlns:a16="http://schemas.microsoft.com/office/drawing/2014/main" id="{E4050E97-F7DC-4449-ADCE-2F5A1D33B826}"/>
                </a:ext>
              </a:extLst>
            </p:cNvPr>
            <p:cNvSpPr/>
            <p:nvPr/>
          </p:nvSpPr>
          <p:spPr>
            <a:xfrm>
              <a:off x="5451984" y="49112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719;p33">
              <a:extLst>
                <a:ext uri="{FF2B5EF4-FFF2-40B4-BE49-F238E27FC236}">
                  <a16:creationId xmlns:a16="http://schemas.microsoft.com/office/drawing/2014/main" id="{1C43EA6D-644E-48B1-BA62-B164222CC06E}"/>
                </a:ext>
              </a:extLst>
            </p:cNvPr>
            <p:cNvSpPr/>
            <p:nvPr/>
          </p:nvSpPr>
          <p:spPr>
            <a:xfrm>
              <a:off x="4560938" y="49112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720;p33">
              <a:extLst>
                <a:ext uri="{FF2B5EF4-FFF2-40B4-BE49-F238E27FC236}">
                  <a16:creationId xmlns:a16="http://schemas.microsoft.com/office/drawing/2014/main" id="{69F996E6-3636-46B2-9354-7E96739E951B}"/>
                </a:ext>
              </a:extLst>
            </p:cNvPr>
            <p:cNvSpPr/>
            <p:nvPr/>
          </p:nvSpPr>
          <p:spPr>
            <a:xfrm>
              <a:off x="5001242" y="49112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721;p33">
              <a:extLst>
                <a:ext uri="{FF2B5EF4-FFF2-40B4-BE49-F238E27FC236}">
                  <a16:creationId xmlns:a16="http://schemas.microsoft.com/office/drawing/2014/main" id="{E7CC648C-2EA2-494B-A7F0-8EE38756987A}"/>
                </a:ext>
              </a:extLst>
            </p:cNvPr>
            <p:cNvSpPr/>
            <p:nvPr/>
          </p:nvSpPr>
          <p:spPr>
            <a:xfrm>
              <a:off x="6768829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722;p33">
              <a:extLst>
                <a:ext uri="{FF2B5EF4-FFF2-40B4-BE49-F238E27FC236}">
                  <a16:creationId xmlns:a16="http://schemas.microsoft.com/office/drawing/2014/main" id="{DAADC09C-22D8-40DB-A19A-457161ECD8C8}"/>
                </a:ext>
              </a:extLst>
            </p:cNvPr>
            <p:cNvSpPr/>
            <p:nvPr/>
          </p:nvSpPr>
          <p:spPr>
            <a:xfrm>
              <a:off x="7209134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723;p33">
              <a:extLst>
                <a:ext uri="{FF2B5EF4-FFF2-40B4-BE49-F238E27FC236}">
                  <a16:creationId xmlns:a16="http://schemas.microsoft.com/office/drawing/2014/main" id="{EBBAB7CB-A38D-472B-B7C1-9E65E03D52B8}"/>
                </a:ext>
              </a:extLst>
            </p:cNvPr>
            <p:cNvSpPr/>
            <p:nvPr/>
          </p:nvSpPr>
          <p:spPr>
            <a:xfrm>
              <a:off x="3728542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724;p33">
              <a:extLst>
                <a:ext uri="{FF2B5EF4-FFF2-40B4-BE49-F238E27FC236}">
                  <a16:creationId xmlns:a16="http://schemas.microsoft.com/office/drawing/2014/main" id="{601B24F5-60CB-4BCA-8370-AFA7B0AE1505}"/>
                </a:ext>
              </a:extLst>
            </p:cNvPr>
            <p:cNvSpPr/>
            <p:nvPr/>
          </p:nvSpPr>
          <p:spPr>
            <a:xfrm>
              <a:off x="4168846" y="489594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725;p33">
              <a:extLst>
                <a:ext uri="{FF2B5EF4-FFF2-40B4-BE49-F238E27FC236}">
                  <a16:creationId xmlns:a16="http://schemas.microsoft.com/office/drawing/2014/main" id="{0268543E-005F-4660-AE53-008E44E7474B}"/>
                </a:ext>
              </a:extLst>
            </p:cNvPr>
            <p:cNvSpPr/>
            <p:nvPr/>
          </p:nvSpPr>
          <p:spPr>
            <a:xfrm>
              <a:off x="1949207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726;p33">
              <a:extLst>
                <a:ext uri="{FF2B5EF4-FFF2-40B4-BE49-F238E27FC236}">
                  <a16:creationId xmlns:a16="http://schemas.microsoft.com/office/drawing/2014/main" id="{76BF3B40-B4DA-4884-9CF2-ECF9FDC7F7BA}"/>
                </a:ext>
              </a:extLst>
            </p:cNvPr>
            <p:cNvSpPr/>
            <p:nvPr/>
          </p:nvSpPr>
          <p:spPr>
            <a:xfrm>
              <a:off x="2389512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727;p33">
              <a:extLst>
                <a:ext uri="{FF2B5EF4-FFF2-40B4-BE49-F238E27FC236}">
                  <a16:creationId xmlns:a16="http://schemas.microsoft.com/office/drawing/2014/main" id="{912386E5-0194-4DB7-BD7C-296C67F31E26}"/>
                </a:ext>
              </a:extLst>
            </p:cNvPr>
            <p:cNvSpPr/>
            <p:nvPr/>
          </p:nvSpPr>
          <p:spPr>
            <a:xfrm>
              <a:off x="2829816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728;p33">
              <a:extLst>
                <a:ext uri="{FF2B5EF4-FFF2-40B4-BE49-F238E27FC236}">
                  <a16:creationId xmlns:a16="http://schemas.microsoft.com/office/drawing/2014/main" id="{2FACC194-20A6-462A-80C8-F493F7F42920}"/>
                </a:ext>
              </a:extLst>
            </p:cNvPr>
            <p:cNvSpPr/>
            <p:nvPr/>
          </p:nvSpPr>
          <p:spPr>
            <a:xfrm>
              <a:off x="3270121" y="489990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731;p33">
              <a:extLst>
                <a:ext uri="{FF2B5EF4-FFF2-40B4-BE49-F238E27FC236}">
                  <a16:creationId xmlns:a16="http://schemas.microsoft.com/office/drawing/2014/main" id="{906C1F12-7C8F-4AFF-A9E1-9FCEBF86F4D6}"/>
                </a:ext>
              </a:extLst>
            </p:cNvPr>
            <p:cNvSpPr/>
            <p:nvPr/>
          </p:nvSpPr>
          <p:spPr>
            <a:xfrm>
              <a:off x="-11577" y="49151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732;p33">
              <a:extLst>
                <a:ext uri="{FF2B5EF4-FFF2-40B4-BE49-F238E27FC236}">
                  <a16:creationId xmlns:a16="http://schemas.microsoft.com/office/drawing/2014/main" id="{9272D365-165F-4F1A-9AC0-D09F368E378E}"/>
                </a:ext>
              </a:extLst>
            </p:cNvPr>
            <p:cNvSpPr/>
            <p:nvPr/>
          </p:nvSpPr>
          <p:spPr>
            <a:xfrm>
              <a:off x="428727" y="49151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733;p33">
              <a:extLst>
                <a:ext uri="{FF2B5EF4-FFF2-40B4-BE49-F238E27FC236}">
                  <a16:creationId xmlns:a16="http://schemas.microsoft.com/office/drawing/2014/main" id="{3CDD9A18-19DD-4B7F-BDB2-35EA151DA2DA}"/>
                </a:ext>
              </a:extLst>
            </p:cNvPr>
            <p:cNvSpPr/>
            <p:nvPr/>
          </p:nvSpPr>
          <p:spPr>
            <a:xfrm>
              <a:off x="1407097" y="48518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734;p33">
              <a:extLst>
                <a:ext uri="{FF2B5EF4-FFF2-40B4-BE49-F238E27FC236}">
                  <a16:creationId xmlns:a16="http://schemas.microsoft.com/office/drawing/2014/main" id="{71800E77-9A24-46F1-930A-E00D87C5B2BD}"/>
                </a:ext>
              </a:extLst>
            </p:cNvPr>
            <p:cNvSpPr/>
            <p:nvPr/>
          </p:nvSpPr>
          <p:spPr>
            <a:xfrm>
              <a:off x="970861" y="486715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739;p33">
              <a:extLst>
                <a:ext uri="{FF2B5EF4-FFF2-40B4-BE49-F238E27FC236}">
                  <a16:creationId xmlns:a16="http://schemas.microsoft.com/office/drawing/2014/main" id="{314FDB47-FE45-40C2-9086-DD7DBCCE6AAD}"/>
                </a:ext>
              </a:extLst>
            </p:cNvPr>
            <p:cNvSpPr/>
            <p:nvPr/>
          </p:nvSpPr>
          <p:spPr>
            <a:xfrm>
              <a:off x="3686698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740;p33">
              <a:extLst>
                <a:ext uri="{FF2B5EF4-FFF2-40B4-BE49-F238E27FC236}">
                  <a16:creationId xmlns:a16="http://schemas.microsoft.com/office/drawing/2014/main" id="{BEE47B12-54D4-4367-9385-5DDC637A4BF0}"/>
                </a:ext>
              </a:extLst>
            </p:cNvPr>
            <p:cNvSpPr/>
            <p:nvPr/>
          </p:nvSpPr>
          <p:spPr>
            <a:xfrm>
              <a:off x="4127003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741;p33">
              <a:extLst>
                <a:ext uri="{FF2B5EF4-FFF2-40B4-BE49-F238E27FC236}">
                  <a16:creationId xmlns:a16="http://schemas.microsoft.com/office/drawing/2014/main" id="{448AD229-FA01-4CAF-8014-5BDE8E6DB02C}"/>
                </a:ext>
              </a:extLst>
            </p:cNvPr>
            <p:cNvSpPr/>
            <p:nvPr/>
          </p:nvSpPr>
          <p:spPr>
            <a:xfrm>
              <a:off x="3250462" y="50213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742;p33">
              <a:extLst>
                <a:ext uri="{FF2B5EF4-FFF2-40B4-BE49-F238E27FC236}">
                  <a16:creationId xmlns:a16="http://schemas.microsoft.com/office/drawing/2014/main" id="{FDC48BAB-FBF4-4F1F-95F4-6678ACB93D9E}"/>
                </a:ext>
              </a:extLst>
            </p:cNvPr>
            <p:cNvSpPr/>
            <p:nvPr/>
          </p:nvSpPr>
          <p:spPr>
            <a:xfrm>
              <a:off x="2359416" y="50213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743;p33">
              <a:extLst>
                <a:ext uri="{FF2B5EF4-FFF2-40B4-BE49-F238E27FC236}">
                  <a16:creationId xmlns:a16="http://schemas.microsoft.com/office/drawing/2014/main" id="{7FB94C22-7154-4BEF-A449-F0EA5E46D533}"/>
                </a:ext>
              </a:extLst>
            </p:cNvPr>
            <p:cNvSpPr/>
            <p:nvPr/>
          </p:nvSpPr>
          <p:spPr>
            <a:xfrm>
              <a:off x="2799720" y="50213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744;p33">
              <a:extLst>
                <a:ext uri="{FF2B5EF4-FFF2-40B4-BE49-F238E27FC236}">
                  <a16:creationId xmlns:a16="http://schemas.microsoft.com/office/drawing/2014/main" id="{FB63059F-84A9-40CB-919F-DC32EF2E980C}"/>
                </a:ext>
              </a:extLst>
            </p:cNvPr>
            <p:cNvSpPr/>
            <p:nvPr/>
          </p:nvSpPr>
          <p:spPr>
            <a:xfrm>
              <a:off x="4567307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745;p33">
              <a:extLst>
                <a:ext uri="{FF2B5EF4-FFF2-40B4-BE49-F238E27FC236}">
                  <a16:creationId xmlns:a16="http://schemas.microsoft.com/office/drawing/2014/main" id="{2345A8F9-9472-4031-A349-0F294A07109A}"/>
                </a:ext>
              </a:extLst>
            </p:cNvPr>
            <p:cNvSpPr/>
            <p:nvPr/>
          </p:nvSpPr>
          <p:spPr>
            <a:xfrm>
              <a:off x="5007612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746;p33">
              <a:extLst>
                <a:ext uri="{FF2B5EF4-FFF2-40B4-BE49-F238E27FC236}">
                  <a16:creationId xmlns:a16="http://schemas.microsoft.com/office/drawing/2014/main" id="{32F74564-3E5D-4BC3-BD91-851715229A48}"/>
                </a:ext>
              </a:extLst>
            </p:cNvPr>
            <p:cNvSpPr/>
            <p:nvPr/>
          </p:nvSpPr>
          <p:spPr>
            <a:xfrm>
              <a:off x="1527019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747;p33">
              <a:extLst>
                <a:ext uri="{FF2B5EF4-FFF2-40B4-BE49-F238E27FC236}">
                  <a16:creationId xmlns:a16="http://schemas.microsoft.com/office/drawing/2014/main" id="{36CD121C-E389-4DDF-99E8-8430CCD07F4D}"/>
                </a:ext>
              </a:extLst>
            </p:cNvPr>
            <p:cNvSpPr/>
            <p:nvPr/>
          </p:nvSpPr>
          <p:spPr>
            <a:xfrm>
              <a:off x="1967324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749;p33">
              <a:extLst>
                <a:ext uri="{FF2B5EF4-FFF2-40B4-BE49-F238E27FC236}">
                  <a16:creationId xmlns:a16="http://schemas.microsoft.com/office/drawing/2014/main" id="{985E36BA-9934-4118-A660-6B6D2540B98D}"/>
                </a:ext>
              </a:extLst>
            </p:cNvPr>
            <p:cNvSpPr/>
            <p:nvPr/>
          </p:nvSpPr>
          <p:spPr>
            <a:xfrm>
              <a:off x="187990" y="5009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750;p33">
              <a:extLst>
                <a:ext uri="{FF2B5EF4-FFF2-40B4-BE49-F238E27FC236}">
                  <a16:creationId xmlns:a16="http://schemas.microsoft.com/office/drawing/2014/main" id="{D5606431-03CD-44C3-B386-FFD02BE4D904}"/>
                </a:ext>
              </a:extLst>
            </p:cNvPr>
            <p:cNvSpPr/>
            <p:nvPr/>
          </p:nvSpPr>
          <p:spPr>
            <a:xfrm>
              <a:off x="628294" y="5009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751;p33">
              <a:extLst>
                <a:ext uri="{FF2B5EF4-FFF2-40B4-BE49-F238E27FC236}">
                  <a16:creationId xmlns:a16="http://schemas.microsoft.com/office/drawing/2014/main" id="{B09B7CAE-9983-4E5A-B708-DB97C5981E46}"/>
                </a:ext>
              </a:extLst>
            </p:cNvPr>
            <p:cNvSpPr/>
            <p:nvPr/>
          </p:nvSpPr>
          <p:spPr>
            <a:xfrm>
              <a:off x="1068599" y="5009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762;p33">
              <a:extLst>
                <a:ext uri="{FF2B5EF4-FFF2-40B4-BE49-F238E27FC236}">
                  <a16:creationId xmlns:a16="http://schemas.microsoft.com/office/drawing/2014/main" id="{3919A684-3B2D-470D-AA0D-7BABFEA7DE5F}"/>
                </a:ext>
              </a:extLst>
            </p:cNvPr>
            <p:cNvSpPr/>
            <p:nvPr/>
          </p:nvSpPr>
          <p:spPr>
            <a:xfrm>
              <a:off x="3466546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763;p33">
              <a:extLst>
                <a:ext uri="{FF2B5EF4-FFF2-40B4-BE49-F238E27FC236}">
                  <a16:creationId xmlns:a16="http://schemas.microsoft.com/office/drawing/2014/main" id="{60D4B4E6-CCEA-49E3-B81F-5D690B3BEBC4}"/>
                </a:ext>
              </a:extLst>
            </p:cNvPr>
            <p:cNvSpPr/>
            <p:nvPr/>
          </p:nvSpPr>
          <p:spPr>
            <a:xfrm>
              <a:off x="3906850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764;p33">
              <a:extLst>
                <a:ext uri="{FF2B5EF4-FFF2-40B4-BE49-F238E27FC236}">
                  <a16:creationId xmlns:a16="http://schemas.microsoft.com/office/drawing/2014/main" id="{94A52E5D-AED5-471B-8F38-05C0068D0189}"/>
                </a:ext>
              </a:extLst>
            </p:cNvPr>
            <p:cNvSpPr/>
            <p:nvPr/>
          </p:nvSpPr>
          <p:spPr>
            <a:xfrm>
              <a:off x="3030309" y="50213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765;p33">
              <a:extLst>
                <a:ext uri="{FF2B5EF4-FFF2-40B4-BE49-F238E27FC236}">
                  <a16:creationId xmlns:a16="http://schemas.microsoft.com/office/drawing/2014/main" id="{3A725AC1-C0FF-45B2-930E-8026CA349116}"/>
                </a:ext>
              </a:extLst>
            </p:cNvPr>
            <p:cNvSpPr/>
            <p:nvPr/>
          </p:nvSpPr>
          <p:spPr>
            <a:xfrm>
              <a:off x="2139264" y="50213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766;p33">
              <a:extLst>
                <a:ext uri="{FF2B5EF4-FFF2-40B4-BE49-F238E27FC236}">
                  <a16:creationId xmlns:a16="http://schemas.microsoft.com/office/drawing/2014/main" id="{49C55818-F138-4242-B3C3-29DAEC56410A}"/>
                </a:ext>
              </a:extLst>
            </p:cNvPr>
            <p:cNvSpPr/>
            <p:nvPr/>
          </p:nvSpPr>
          <p:spPr>
            <a:xfrm>
              <a:off x="2579568" y="50213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767;p33">
              <a:extLst>
                <a:ext uri="{FF2B5EF4-FFF2-40B4-BE49-F238E27FC236}">
                  <a16:creationId xmlns:a16="http://schemas.microsoft.com/office/drawing/2014/main" id="{1789657B-5933-46AF-B96B-ECEA7ED4CAFE}"/>
                </a:ext>
              </a:extLst>
            </p:cNvPr>
            <p:cNvSpPr/>
            <p:nvPr/>
          </p:nvSpPr>
          <p:spPr>
            <a:xfrm>
              <a:off x="4347155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768;p33">
              <a:extLst>
                <a:ext uri="{FF2B5EF4-FFF2-40B4-BE49-F238E27FC236}">
                  <a16:creationId xmlns:a16="http://schemas.microsoft.com/office/drawing/2014/main" id="{FA4743F3-215E-4FF0-9143-010CFB5AEAD2}"/>
                </a:ext>
              </a:extLst>
            </p:cNvPr>
            <p:cNvSpPr/>
            <p:nvPr/>
          </p:nvSpPr>
          <p:spPr>
            <a:xfrm>
              <a:off x="4787459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769;p33">
              <a:extLst>
                <a:ext uri="{FF2B5EF4-FFF2-40B4-BE49-F238E27FC236}">
                  <a16:creationId xmlns:a16="http://schemas.microsoft.com/office/drawing/2014/main" id="{66043E4F-5044-45B7-B0FF-A0A70BC20C5E}"/>
                </a:ext>
              </a:extLst>
            </p:cNvPr>
            <p:cNvSpPr/>
            <p:nvPr/>
          </p:nvSpPr>
          <p:spPr>
            <a:xfrm>
              <a:off x="1306867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770;p33">
              <a:extLst>
                <a:ext uri="{FF2B5EF4-FFF2-40B4-BE49-F238E27FC236}">
                  <a16:creationId xmlns:a16="http://schemas.microsoft.com/office/drawing/2014/main" id="{0712664C-E723-4F23-B41E-077A741196F8}"/>
                </a:ext>
              </a:extLst>
            </p:cNvPr>
            <p:cNvSpPr/>
            <p:nvPr/>
          </p:nvSpPr>
          <p:spPr>
            <a:xfrm>
              <a:off x="1747172" y="500602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772;p33">
              <a:extLst>
                <a:ext uri="{FF2B5EF4-FFF2-40B4-BE49-F238E27FC236}">
                  <a16:creationId xmlns:a16="http://schemas.microsoft.com/office/drawing/2014/main" id="{E2025951-928E-44C3-98AA-CA28C6F824C3}"/>
                </a:ext>
              </a:extLst>
            </p:cNvPr>
            <p:cNvSpPr/>
            <p:nvPr/>
          </p:nvSpPr>
          <p:spPr>
            <a:xfrm>
              <a:off x="-32163" y="5009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773;p33">
              <a:extLst>
                <a:ext uri="{FF2B5EF4-FFF2-40B4-BE49-F238E27FC236}">
                  <a16:creationId xmlns:a16="http://schemas.microsoft.com/office/drawing/2014/main" id="{B4F6287E-D5EE-40B8-A8F5-E8894F179BC2}"/>
                </a:ext>
              </a:extLst>
            </p:cNvPr>
            <p:cNvSpPr/>
            <p:nvPr/>
          </p:nvSpPr>
          <p:spPr>
            <a:xfrm>
              <a:off x="408142" y="5009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774;p33">
              <a:extLst>
                <a:ext uri="{FF2B5EF4-FFF2-40B4-BE49-F238E27FC236}">
                  <a16:creationId xmlns:a16="http://schemas.microsoft.com/office/drawing/2014/main" id="{4C0E7E38-381C-40D5-9695-4BAADE2E0385}"/>
                </a:ext>
              </a:extLst>
            </p:cNvPr>
            <p:cNvSpPr/>
            <p:nvPr/>
          </p:nvSpPr>
          <p:spPr>
            <a:xfrm>
              <a:off x="848446" y="500998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490;p33">
              <a:extLst>
                <a:ext uri="{FF2B5EF4-FFF2-40B4-BE49-F238E27FC236}">
                  <a16:creationId xmlns:a16="http://schemas.microsoft.com/office/drawing/2014/main" id="{5E83E499-3FBF-44DB-BA8F-F9A65544F254}"/>
                </a:ext>
              </a:extLst>
            </p:cNvPr>
            <p:cNvSpPr/>
            <p:nvPr/>
          </p:nvSpPr>
          <p:spPr>
            <a:xfrm>
              <a:off x="11759079" y="5015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491;p33">
              <a:extLst>
                <a:ext uri="{FF2B5EF4-FFF2-40B4-BE49-F238E27FC236}">
                  <a16:creationId xmlns:a16="http://schemas.microsoft.com/office/drawing/2014/main" id="{BB5A3430-B804-48E0-8D4D-49D91C80126A}"/>
                </a:ext>
              </a:extLst>
            </p:cNvPr>
            <p:cNvSpPr/>
            <p:nvPr/>
          </p:nvSpPr>
          <p:spPr>
            <a:xfrm>
              <a:off x="12199383" y="5015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494;p33">
              <a:extLst>
                <a:ext uri="{FF2B5EF4-FFF2-40B4-BE49-F238E27FC236}">
                  <a16:creationId xmlns:a16="http://schemas.microsoft.com/office/drawing/2014/main" id="{728C429B-D6C5-40FB-9503-C37594E5DB1C}"/>
                </a:ext>
              </a:extLst>
            </p:cNvPr>
            <p:cNvSpPr/>
            <p:nvPr/>
          </p:nvSpPr>
          <p:spPr>
            <a:xfrm>
              <a:off x="10926682" y="500018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495;p33">
              <a:extLst>
                <a:ext uri="{FF2B5EF4-FFF2-40B4-BE49-F238E27FC236}">
                  <a16:creationId xmlns:a16="http://schemas.microsoft.com/office/drawing/2014/main" id="{ACC91204-4DAF-4F16-84CD-F846B76B7033}"/>
                </a:ext>
              </a:extLst>
            </p:cNvPr>
            <p:cNvSpPr/>
            <p:nvPr/>
          </p:nvSpPr>
          <p:spPr>
            <a:xfrm>
              <a:off x="11366987" y="500018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496;p33">
              <a:extLst>
                <a:ext uri="{FF2B5EF4-FFF2-40B4-BE49-F238E27FC236}">
                  <a16:creationId xmlns:a16="http://schemas.microsoft.com/office/drawing/2014/main" id="{D980A143-AE1C-492F-BE8C-D2A6FF6FD116}"/>
                </a:ext>
              </a:extLst>
            </p:cNvPr>
            <p:cNvSpPr/>
            <p:nvPr/>
          </p:nvSpPr>
          <p:spPr>
            <a:xfrm>
              <a:off x="9147348" y="5004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497;p33">
              <a:extLst>
                <a:ext uri="{FF2B5EF4-FFF2-40B4-BE49-F238E27FC236}">
                  <a16:creationId xmlns:a16="http://schemas.microsoft.com/office/drawing/2014/main" id="{BDF2D5EB-BD21-4ABF-9196-324C580140A6}"/>
                </a:ext>
              </a:extLst>
            </p:cNvPr>
            <p:cNvSpPr/>
            <p:nvPr/>
          </p:nvSpPr>
          <p:spPr>
            <a:xfrm>
              <a:off x="9587653" y="5004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498;p33">
              <a:extLst>
                <a:ext uri="{FF2B5EF4-FFF2-40B4-BE49-F238E27FC236}">
                  <a16:creationId xmlns:a16="http://schemas.microsoft.com/office/drawing/2014/main" id="{E30B5EDA-A137-4D6F-AA4B-7FE18B047CD2}"/>
                </a:ext>
              </a:extLst>
            </p:cNvPr>
            <p:cNvSpPr/>
            <p:nvPr/>
          </p:nvSpPr>
          <p:spPr>
            <a:xfrm>
              <a:off x="10027957" y="5004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499;p33">
              <a:extLst>
                <a:ext uri="{FF2B5EF4-FFF2-40B4-BE49-F238E27FC236}">
                  <a16:creationId xmlns:a16="http://schemas.microsoft.com/office/drawing/2014/main" id="{C65F57BF-01BF-4CA3-ABC2-C572397E4810}"/>
                </a:ext>
              </a:extLst>
            </p:cNvPr>
            <p:cNvSpPr/>
            <p:nvPr/>
          </p:nvSpPr>
          <p:spPr>
            <a:xfrm>
              <a:off x="10468262" y="5004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500;p33">
              <a:extLst>
                <a:ext uri="{FF2B5EF4-FFF2-40B4-BE49-F238E27FC236}">
                  <a16:creationId xmlns:a16="http://schemas.microsoft.com/office/drawing/2014/main" id="{872C0F35-0B68-45D6-8607-64F03EE3C141}"/>
                </a:ext>
              </a:extLst>
            </p:cNvPr>
            <p:cNvSpPr/>
            <p:nvPr/>
          </p:nvSpPr>
          <p:spPr>
            <a:xfrm>
              <a:off x="6305955" y="50193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501;p33">
              <a:extLst>
                <a:ext uri="{FF2B5EF4-FFF2-40B4-BE49-F238E27FC236}">
                  <a16:creationId xmlns:a16="http://schemas.microsoft.com/office/drawing/2014/main" id="{FC14E643-940B-437D-9A42-4CEA188FCFCD}"/>
                </a:ext>
              </a:extLst>
            </p:cNvPr>
            <p:cNvSpPr/>
            <p:nvPr/>
          </p:nvSpPr>
          <p:spPr>
            <a:xfrm>
              <a:off x="6746259" y="50193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502;p33">
              <a:extLst>
                <a:ext uri="{FF2B5EF4-FFF2-40B4-BE49-F238E27FC236}">
                  <a16:creationId xmlns:a16="http://schemas.microsoft.com/office/drawing/2014/main" id="{47EC2094-F609-42F7-A717-54FFA28D7B00}"/>
                </a:ext>
              </a:extLst>
            </p:cNvPr>
            <p:cNvSpPr/>
            <p:nvPr/>
          </p:nvSpPr>
          <p:spPr>
            <a:xfrm>
              <a:off x="7186563" y="50193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503;p33">
              <a:extLst>
                <a:ext uri="{FF2B5EF4-FFF2-40B4-BE49-F238E27FC236}">
                  <a16:creationId xmlns:a16="http://schemas.microsoft.com/office/drawing/2014/main" id="{C73FDB0C-875D-4703-BEF4-3CBE81AA5422}"/>
                </a:ext>
              </a:extLst>
            </p:cNvPr>
            <p:cNvSpPr/>
            <p:nvPr/>
          </p:nvSpPr>
          <p:spPr>
            <a:xfrm>
              <a:off x="7626868" y="50193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504;p33">
              <a:extLst>
                <a:ext uri="{FF2B5EF4-FFF2-40B4-BE49-F238E27FC236}">
                  <a16:creationId xmlns:a16="http://schemas.microsoft.com/office/drawing/2014/main" id="{C192ADE1-AC6F-47CF-9169-91144C82117C}"/>
                </a:ext>
              </a:extLst>
            </p:cNvPr>
            <p:cNvSpPr/>
            <p:nvPr/>
          </p:nvSpPr>
          <p:spPr>
            <a:xfrm>
              <a:off x="8605238" y="49560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505;p33">
              <a:extLst>
                <a:ext uri="{FF2B5EF4-FFF2-40B4-BE49-F238E27FC236}">
                  <a16:creationId xmlns:a16="http://schemas.microsoft.com/office/drawing/2014/main" id="{61E7012C-EF10-47AF-958E-2DC474928FFE}"/>
                </a:ext>
              </a:extLst>
            </p:cNvPr>
            <p:cNvSpPr/>
            <p:nvPr/>
          </p:nvSpPr>
          <p:spPr>
            <a:xfrm>
              <a:off x="8169001" y="49713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506;p33">
              <a:extLst>
                <a:ext uri="{FF2B5EF4-FFF2-40B4-BE49-F238E27FC236}">
                  <a16:creationId xmlns:a16="http://schemas.microsoft.com/office/drawing/2014/main" id="{058B6B5C-C551-4830-B93B-87263A4F002C}"/>
                </a:ext>
              </a:extLst>
            </p:cNvPr>
            <p:cNvSpPr/>
            <p:nvPr/>
          </p:nvSpPr>
          <p:spPr>
            <a:xfrm>
              <a:off x="4543653" y="50196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507;p33">
              <a:extLst>
                <a:ext uri="{FF2B5EF4-FFF2-40B4-BE49-F238E27FC236}">
                  <a16:creationId xmlns:a16="http://schemas.microsoft.com/office/drawing/2014/main" id="{04F2AC52-3442-44AA-A92D-13E32B3F0E42}"/>
                </a:ext>
              </a:extLst>
            </p:cNvPr>
            <p:cNvSpPr/>
            <p:nvPr/>
          </p:nvSpPr>
          <p:spPr>
            <a:xfrm>
              <a:off x="4983958" y="50196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508;p33">
              <a:extLst>
                <a:ext uri="{FF2B5EF4-FFF2-40B4-BE49-F238E27FC236}">
                  <a16:creationId xmlns:a16="http://schemas.microsoft.com/office/drawing/2014/main" id="{59DE54AD-3BE0-4398-B2D5-AB0930CAFE45}"/>
                </a:ext>
              </a:extLst>
            </p:cNvPr>
            <p:cNvSpPr/>
            <p:nvPr/>
          </p:nvSpPr>
          <p:spPr>
            <a:xfrm>
              <a:off x="5424262" y="50196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509;p33">
              <a:extLst>
                <a:ext uri="{FF2B5EF4-FFF2-40B4-BE49-F238E27FC236}">
                  <a16:creationId xmlns:a16="http://schemas.microsoft.com/office/drawing/2014/main" id="{D9D3EE04-9017-4947-8EA6-8231F4CED489}"/>
                </a:ext>
              </a:extLst>
            </p:cNvPr>
            <p:cNvSpPr/>
            <p:nvPr/>
          </p:nvSpPr>
          <p:spPr>
            <a:xfrm>
              <a:off x="5864567" y="50196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513;p33">
              <a:extLst>
                <a:ext uri="{FF2B5EF4-FFF2-40B4-BE49-F238E27FC236}">
                  <a16:creationId xmlns:a16="http://schemas.microsoft.com/office/drawing/2014/main" id="{86ED690A-2C28-4917-B800-615AC0B6DB54}"/>
                </a:ext>
              </a:extLst>
            </p:cNvPr>
            <p:cNvSpPr/>
            <p:nvPr/>
          </p:nvSpPr>
          <p:spPr>
            <a:xfrm>
              <a:off x="11538927" y="5015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514;p33">
              <a:extLst>
                <a:ext uri="{FF2B5EF4-FFF2-40B4-BE49-F238E27FC236}">
                  <a16:creationId xmlns:a16="http://schemas.microsoft.com/office/drawing/2014/main" id="{73ECFF34-BCE1-4028-BF89-79410779EEF4}"/>
                </a:ext>
              </a:extLst>
            </p:cNvPr>
            <p:cNvSpPr/>
            <p:nvPr/>
          </p:nvSpPr>
          <p:spPr>
            <a:xfrm>
              <a:off x="11979231" y="50154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517;p33">
              <a:extLst>
                <a:ext uri="{FF2B5EF4-FFF2-40B4-BE49-F238E27FC236}">
                  <a16:creationId xmlns:a16="http://schemas.microsoft.com/office/drawing/2014/main" id="{B6BEE845-7E9D-4635-B906-3967894F27A7}"/>
                </a:ext>
              </a:extLst>
            </p:cNvPr>
            <p:cNvSpPr/>
            <p:nvPr/>
          </p:nvSpPr>
          <p:spPr>
            <a:xfrm>
              <a:off x="10706530" y="500018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518;p33">
              <a:extLst>
                <a:ext uri="{FF2B5EF4-FFF2-40B4-BE49-F238E27FC236}">
                  <a16:creationId xmlns:a16="http://schemas.microsoft.com/office/drawing/2014/main" id="{16342B6A-D1D1-43D2-8061-A2FB87B02AD3}"/>
                </a:ext>
              </a:extLst>
            </p:cNvPr>
            <p:cNvSpPr/>
            <p:nvPr/>
          </p:nvSpPr>
          <p:spPr>
            <a:xfrm>
              <a:off x="11226724" y="493700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519;p33">
              <a:extLst>
                <a:ext uri="{FF2B5EF4-FFF2-40B4-BE49-F238E27FC236}">
                  <a16:creationId xmlns:a16="http://schemas.microsoft.com/office/drawing/2014/main" id="{E2166D33-14C3-4F39-B8B4-FC987082384A}"/>
                </a:ext>
              </a:extLst>
            </p:cNvPr>
            <p:cNvSpPr/>
            <p:nvPr/>
          </p:nvSpPr>
          <p:spPr>
            <a:xfrm>
              <a:off x="8927196" y="5004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520;p33">
              <a:extLst>
                <a:ext uri="{FF2B5EF4-FFF2-40B4-BE49-F238E27FC236}">
                  <a16:creationId xmlns:a16="http://schemas.microsoft.com/office/drawing/2014/main" id="{E07719BE-7430-4DD5-B740-DC430CB23AD2}"/>
                </a:ext>
              </a:extLst>
            </p:cNvPr>
            <p:cNvSpPr/>
            <p:nvPr/>
          </p:nvSpPr>
          <p:spPr>
            <a:xfrm>
              <a:off x="9367501" y="5004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521;p33">
              <a:extLst>
                <a:ext uri="{FF2B5EF4-FFF2-40B4-BE49-F238E27FC236}">
                  <a16:creationId xmlns:a16="http://schemas.microsoft.com/office/drawing/2014/main" id="{CFD29830-838F-4B9E-A188-E2C7C61F6BAA}"/>
                </a:ext>
              </a:extLst>
            </p:cNvPr>
            <p:cNvSpPr/>
            <p:nvPr/>
          </p:nvSpPr>
          <p:spPr>
            <a:xfrm>
              <a:off x="9807805" y="5004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522;p33">
              <a:extLst>
                <a:ext uri="{FF2B5EF4-FFF2-40B4-BE49-F238E27FC236}">
                  <a16:creationId xmlns:a16="http://schemas.microsoft.com/office/drawing/2014/main" id="{F17D7B0C-54B5-46AC-8A63-EDC4D28986DA}"/>
                </a:ext>
              </a:extLst>
            </p:cNvPr>
            <p:cNvSpPr/>
            <p:nvPr/>
          </p:nvSpPr>
          <p:spPr>
            <a:xfrm>
              <a:off x="10248109" y="5004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523;p33">
              <a:extLst>
                <a:ext uri="{FF2B5EF4-FFF2-40B4-BE49-F238E27FC236}">
                  <a16:creationId xmlns:a16="http://schemas.microsoft.com/office/drawing/2014/main" id="{487DCFC4-0E2A-4F14-8493-2DE13F56AE93}"/>
                </a:ext>
              </a:extLst>
            </p:cNvPr>
            <p:cNvSpPr/>
            <p:nvPr/>
          </p:nvSpPr>
          <p:spPr>
            <a:xfrm>
              <a:off x="6085802" y="50193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524;p33">
              <a:extLst>
                <a:ext uri="{FF2B5EF4-FFF2-40B4-BE49-F238E27FC236}">
                  <a16:creationId xmlns:a16="http://schemas.microsoft.com/office/drawing/2014/main" id="{747B9CB6-147E-40C9-9414-11E79FE7E67B}"/>
                </a:ext>
              </a:extLst>
            </p:cNvPr>
            <p:cNvSpPr/>
            <p:nvPr/>
          </p:nvSpPr>
          <p:spPr>
            <a:xfrm>
              <a:off x="6526107" y="50193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525;p33">
              <a:extLst>
                <a:ext uri="{FF2B5EF4-FFF2-40B4-BE49-F238E27FC236}">
                  <a16:creationId xmlns:a16="http://schemas.microsoft.com/office/drawing/2014/main" id="{EA9B173A-2937-4649-8958-B13358E46764}"/>
                </a:ext>
              </a:extLst>
            </p:cNvPr>
            <p:cNvSpPr/>
            <p:nvPr/>
          </p:nvSpPr>
          <p:spPr>
            <a:xfrm>
              <a:off x="6966411" y="50193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526;p33">
              <a:extLst>
                <a:ext uri="{FF2B5EF4-FFF2-40B4-BE49-F238E27FC236}">
                  <a16:creationId xmlns:a16="http://schemas.microsoft.com/office/drawing/2014/main" id="{1859A1C7-8BCF-4A2D-9C9F-9C23C6556688}"/>
                </a:ext>
              </a:extLst>
            </p:cNvPr>
            <p:cNvSpPr/>
            <p:nvPr/>
          </p:nvSpPr>
          <p:spPr>
            <a:xfrm>
              <a:off x="7406716" y="501938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527;p33">
              <a:extLst>
                <a:ext uri="{FF2B5EF4-FFF2-40B4-BE49-F238E27FC236}">
                  <a16:creationId xmlns:a16="http://schemas.microsoft.com/office/drawing/2014/main" id="{99667C1B-CF25-4042-A48F-BD6E1354AB92}"/>
                </a:ext>
              </a:extLst>
            </p:cNvPr>
            <p:cNvSpPr/>
            <p:nvPr/>
          </p:nvSpPr>
          <p:spPr>
            <a:xfrm>
              <a:off x="8385086" y="495608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528;p33">
              <a:extLst>
                <a:ext uri="{FF2B5EF4-FFF2-40B4-BE49-F238E27FC236}">
                  <a16:creationId xmlns:a16="http://schemas.microsoft.com/office/drawing/2014/main" id="{04E35230-2306-468E-8146-BCF2D0B28434}"/>
                </a:ext>
              </a:extLst>
            </p:cNvPr>
            <p:cNvSpPr/>
            <p:nvPr/>
          </p:nvSpPr>
          <p:spPr>
            <a:xfrm>
              <a:off x="7948849" y="49713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529;p33">
              <a:extLst>
                <a:ext uri="{FF2B5EF4-FFF2-40B4-BE49-F238E27FC236}">
                  <a16:creationId xmlns:a16="http://schemas.microsoft.com/office/drawing/2014/main" id="{7EF06FCB-63B9-4F77-8DDB-4638EBBED783}"/>
                </a:ext>
              </a:extLst>
            </p:cNvPr>
            <p:cNvSpPr/>
            <p:nvPr/>
          </p:nvSpPr>
          <p:spPr>
            <a:xfrm>
              <a:off x="4323501" y="50196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530;p33">
              <a:extLst>
                <a:ext uri="{FF2B5EF4-FFF2-40B4-BE49-F238E27FC236}">
                  <a16:creationId xmlns:a16="http://schemas.microsoft.com/office/drawing/2014/main" id="{15F0DD97-26F8-413C-9C33-5A6CD8BFC9DB}"/>
                </a:ext>
              </a:extLst>
            </p:cNvPr>
            <p:cNvSpPr/>
            <p:nvPr/>
          </p:nvSpPr>
          <p:spPr>
            <a:xfrm>
              <a:off x="4763806" y="50196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531;p33">
              <a:extLst>
                <a:ext uri="{FF2B5EF4-FFF2-40B4-BE49-F238E27FC236}">
                  <a16:creationId xmlns:a16="http://schemas.microsoft.com/office/drawing/2014/main" id="{E1E158F0-A583-4512-9297-CCB5AB60A7C6}"/>
                </a:ext>
              </a:extLst>
            </p:cNvPr>
            <p:cNvSpPr/>
            <p:nvPr/>
          </p:nvSpPr>
          <p:spPr>
            <a:xfrm>
              <a:off x="5204110" y="50196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532;p33">
              <a:extLst>
                <a:ext uri="{FF2B5EF4-FFF2-40B4-BE49-F238E27FC236}">
                  <a16:creationId xmlns:a16="http://schemas.microsoft.com/office/drawing/2014/main" id="{60161863-6EA1-48AA-8743-A5BD96F3E38D}"/>
                </a:ext>
              </a:extLst>
            </p:cNvPr>
            <p:cNvSpPr/>
            <p:nvPr/>
          </p:nvSpPr>
          <p:spPr>
            <a:xfrm>
              <a:off x="5644415" y="501967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556;p33">
              <a:extLst>
                <a:ext uri="{FF2B5EF4-FFF2-40B4-BE49-F238E27FC236}">
                  <a16:creationId xmlns:a16="http://schemas.microsoft.com/office/drawing/2014/main" id="{24502CBB-8363-41B6-8DF0-FD247874FC83}"/>
                </a:ext>
              </a:extLst>
            </p:cNvPr>
            <p:cNvSpPr/>
            <p:nvPr/>
          </p:nvSpPr>
          <p:spPr>
            <a:xfrm>
              <a:off x="10664687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557;p33">
              <a:extLst>
                <a:ext uri="{FF2B5EF4-FFF2-40B4-BE49-F238E27FC236}">
                  <a16:creationId xmlns:a16="http://schemas.microsoft.com/office/drawing/2014/main" id="{AB8C635B-D368-4071-869F-9B111A6E2C0E}"/>
                </a:ext>
              </a:extLst>
            </p:cNvPr>
            <p:cNvSpPr/>
            <p:nvPr/>
          </p:nvSpPr>
          <p:spPr>
            <a:xfrm>
              <a:off x="11104991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558;p33">
              <a:extLst>
                <a:ext uri="{FF2B5EF4-FFF2-40B4-BE49-F238E27FC236}">
                  <a16:creationId xmlns:a16="http://schemas.microsoft.com/office/drawing/2014/main" id="{E28D3F87-DF67-4F14-B766-1362A2C4F853}"/>
                </a:ext>
              </a:extLst>
            </p:cNvPr>
            <p:cNvSpPr/>
            <p:nvPr/>
          </p:nvSpPr>
          <p:spPr>
            <a:xfrm>
              <a:off x="10228450" y="512556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559;p33">
              <a:extLst>
                <a:ext uri="{FF2B5EF4-FFF2-40B4-BE49-F238E27FC236}">
                  <a16:creationId xmlns:a16="http://schemas.microsoft.com/office/drawing/2014/main" id="{0A5B263C-A220-429B-80C4-87F77B6A2FB2}"/>
                </a:ext>
              </a:extLst>
            </p:cNvPr>
            <p:cNvSpPr/>
            <p:nvPr/>
          </p:nvSpPr>
          <p:spPr>
            <a:xfrm>
              <a:off x="9337404" y="5125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560;p33">
              <a:extLst>
                <a:ext uri="{FF2B5EF4-FFF2-40B4-BE49-F238E27FC236}">
                  <a16:creationId xmlns:a16="http://schemas.microsoft.com/office/drawing/2014/main" id="{8B9B4B0C-04EA-4EE3-B4E3-E9F4715929EA}"/>
                </a:ext>
              </a:extLst>
            </p:cNvPr>
            <p:cNvSpPr/>
            <p:nvPr/>
          </p:nvSpPr>
          <p:spPr>
            <a:xfrm>
              <a:off x="9777709" y="5125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561;p33">
              <a:extLst>
                <a:ext uri="{FF2B5EF4-FFF2-40B4-BE49-F238E27FC236}">
                  <a16:creationId xmlns:a16="http://schemas.microsoft.com/office/drawing/2014/main" id="{43C764FE-4423-4BDB-9E5A-48289D2E82E0}"/>
                </a:ext>
              </a:extLst>
            </p:cNvPr>
            <p:cNvSpPr/>
            <p:nvPr/>
          </p:nvSpPr>
          <p:spPr>
            <a:xfrm>
              <a:off x="11545296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562;p33">
              <a:extLst>
                <a:ext uri="{FF2B5EF4-FFF2-40B4-BE49-F238E27FC236}">
                  <a16:creationId xmlns:a16="http://schemas.microsoft.com/office/drawing/2014/main" id="{EB36C4C7-F18F-4848-86C1-B5716BA823C1}"/>
                </a:ext>
              </a:extLst>
            </p:cNvPr>
            <p:cNvSpPr/>
            <p:nvPr/>
          </p:nvSpPr>
          <p:spPr>
            <a:xfrm>
              <a:off x="11985600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563;p33">
              <a:extLst>
                <a:ext uri="{FF2B5EF4-FFF2-40B4-BE49-F238E27FC236}">
                  <a16:creationId xmlns:a16="http://schemas.microsoft.com/office/drawing/2014/main" id="{BB3F93BF-850B-4DCF-8274-C5515CD1DCAC}"/>
                </a:ext>
              </a:extLst>
            </p:cNvPr>
            <p:cNvSpPr/>
            <p:nvPr/>
          </p:nvSpPr>
          <p:spPr>
            <a:xfrm>
              <a:off x="8505008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564;p33">
              <a:extLst>
                <a:ext uri="{FF2B5EF4-FFF2-40B4-BE49-F238E27FC236}">
                  <a16:creationId xmlns:a16="http://schemas.microsoft.com/office/drawing/2014/main" id="{806982A0-65F2-4E55-8AD2-A40B02EA276A}"/>
                </a:ext>
              </a:extLst>
            </p:cNvPr>
            <p:cNvSpPr/>
            <p:nvPr/>
          </p:nvSpPr>
          <p:spPr>
            <a:xfrm>
              <a:off x="8945312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565;p33">
              <a:extLst>
                <a:ext uri="{FF2B5EF4-FFF2-40B4-BE49-F238E27FC236}">
                  <a16:creationId xmlns:a16="http://schemas.microsoft.com/office/drawing/2014/main" id="{155EC0AB-A1F1-4437-A525-D31001DE6534}"/>
                </a:ext>
              </a:extLst>
            </p:cNvPr>
            <p:cNvSpPr/>
            <p:nvPr/>
          </p:nvSpPr>
          <p:spPr>
            <a:xfrm>
              <a:off x="6725674" y="5114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566;p33">
              <a:extLst>
                <a:ext uri="{FF2B5EF4-FFF2-40B4-BE49-F238E27FC236}">
                  <a16:creationId xmlns:a16="http://schemas.microsoft.com/office/drawing/2014/main" id="{CE0834CA-2F5A-4DAE-99BE-05B8CF8058AF}"/>
                </a:ext>
              </a:extLst>
            </p:cNvPr>
            <p:cNvSpPr/>
            <p:nvPr/>
          </p:nvSpPr>
          <p:spPr>
            <a:xfrm>
              <a:off x="7165978" y="5114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567;p33">
              <a:extLst>
                <a:ext uri="{FF2B5EF4-FFF2-40B4-BE49-F238E27FC236}">
                  <a16:creationId xmlns:a16="http://schemas.microsoft.com/office/drawing/2014/main" id="{BEC3D7BA-25DB-412E-99D1-74F1C43B47C6}"/>
                </a:ext>
              </a:extLst>
            </p:cNvPr>
            <p:cNvSpPr/>
            <p:nvPr/>
          </p:nvSpPr>
          <p:spPr>
            <a:xfrm>
              <a:off x="7606283" y="5114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568;p33">
              <a:extLst>
                <a:ext uri="{FF2B5EF4-FFF2-40B4-BE49-F238E27FC236}">
                  <a16:creationId xmlns:a16="http://schemas.microsoft.com/office/drawing/2014/main" id="{BC6F89CE-344B-44CF-8137-2740D7AFFC56}"/>
                </a:ext>
              </a:extLst>
            </p:cNvPr>
            <p:cNvSpPr/>
            <p:nvPr/>
          </p:nvSpPr>
          <p:spPr>
            <a:xfrm>
              <a:off x="8046587" y="5114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569;p33">
              <a:extLst>
                <a:ext uri="{FF2B5EF4-FFF2-40B4-BE49-F238E27FC236}">
                  <a16:creationId xmlns:a16="http://schemas.microsoft.com/office/drawing/2014/main" id="{383F7BCC-DDE9-42A7-8962-1BFC7B09875B}"/>
                </a:ext>
              </a:extLst>
            </p:cNvPr>
            <p:cNvSpPr/>
            <p:nvPr/>
          </p:nvSpPr>
          <p:spPr>
            <a:xfrm>
              <a:off x="3884280" y="51294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570;p33">
              <a:extLst>
                <a:ext uri="{FF2B5EF4-FFF2-40B4-BE49-F238E27FC236}">
                  <a16:creationId xmlns:a16="http://schemas.microsoft.com/office/drawing/2014/main" id="{EF3B74FD-2170-4B0E-94F0-719B8E24E423}"/>
                </a:ext>
              </a:extLst>
            </p:cNvPr>
            <p:cNvSpPr/>
            <p:nvPr/>
          </p:nvSpPr>
          <p:spPr>
            <a:xfrm>
              <a:off x="4324585" y="51294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571;p33">
              <a:extLst>
                <a:ext uri="{FF2B5EF4-FFF2-40B4-BE49-F238E27FC236}">
                  <a16:creationId xmlns:a16="http://schemas.microsoft.com/office/drawing/2014/main" id="{28E5ACAA-F7FB-4B3B-A2C4-1E53D78D2AA4}"/>
                </a:ext>
              </a:extLst>
            </p:cNvPr>
            <p:cNvSpPr/>
            <p:nvPr/>
          </p:nvSpPr>
          <p:spPr>
            <a:xfrm>
              <a:off x="4764889" y="51294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572;p33">
              <a:extLst>
                <a:ext uri="{FF2B5EF4-FFF2-40B4-BE49-F238E27FC236}">
                  <a16:creationId xmlns:a16="http://schemas.microsoft.com/office/drawing/2014/main" id="{44759270-800A-49E0-ADC5-7B5BF66204AD}"/>
                </a:ext>
              </a:extLst>
            </p:cNvPr>
            <p:cNvSpPr/>
            <p:nvPr/>
          </p:nvSpPr>
          <p:spPr>
            <a:xfrm>
              <a:off x="5205193" y="51294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573;p33">
              <a:extLst>
                <a:ext uri="{FF2B5EF4-FFF2-40B4-BE49-F238E27FC236}">
                  <a16:creationId xmlns:a16="http://schemas.microsoft.com/office/drawing/2014/main" id="{9D1ED9E6-6A46-4309-8EC3-D2B850018431}"/>
                </a:ext>
              </a:extLst>
            </p:cNvPr>
            <p:cNvSpPr/>
            <p:nvPr/>
          </p:nvSpPr>
          <p:spPr>
            <a:xfrm>
              <a:off x="6183564" y="506616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574;p33">
              <a:extLst>
                <a:ext uri="{FF2B5EF4-FFF2-40B4-BE49-F238E27FC236}">
                  <a16:creationId xmlns:a16="http://schemas.microsoft.com/office/drawing/2014/main" id="{02887C7B-1C84-4D3B-B388-B898DB7F0C2F}"/>
                </a:ext>
              </a:extLst>
            </p:cNvPr>
            <p:cNvSpPr/>
            <p:nvPr/>
          </p:nvSpPr>
          <p:spPr>
            <a:xfrm>
              <a:off x="5747327" y="50814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575;p33">
              <a:extLst>
                <a:ext uri="{FF2B5EF4-FFF2-40B4-BE49-F238E27FC236}">
                  <a16:creationId xmlns:a16="http://schemas.microsoft.com/office/drawing/2014/main" id="{D5043594-A1F4-4D9D-AA8A-7DF80ECDFB76}"/>
                </a:ext>
              </a:extLst>
            </p:cNvPr>
            <p:cNvSpPr/>
            <p:nvPr/>
          </p:nvSpPr>
          <p:spPr>
            <a:xfrm>
              <a:off x="2121979" y="51297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576;p33">
              <a:extLst>
                <a:ext uri="{FF2B5EF4-FFF2-40B4-BE49-F238E27FC236}">
                  <a16:creationId xmlns:a16="http://schemas.microsoft.com/office/drawing/2014/main" id="{F9EAAD5B-DD95-4100-B951-DCD3571C00BD}"/>
                </a:ext>
              </a:extLst>
            </p:cNvPr>
            <p:cNvSpPr/>
            <p:nvPr/>
          </p:nvSpPr>
          <p:spPr>
            <a:xfrm>
              <a:off x="2562283" y="51297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577;p33">
              <a:extLst>
                <a:ext uri="{FF2B5EF4-FFF2-40B4-BE49-F238E27FC236}">
                  <a16:creationId xmlns:a16="http://schemas.microsoft.com/office/drawing/2014/main" id="{E5839D20-1737-40F5-8E32-798E74B89DDA}"/>
                </a:ext>
              </a:extLst>
            </p:cNvPr>
            <p:cNvSpPr/>
            <p:nvPr/>
          </p:nvSpPr>
          <p:spPr>
            <a:xfrm>
              <a:off x="3002588" y="51297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578;p33">
              <a:extLst>
                <a:ext uri="{FF2B5EF4-FFF2-40B4-BE49-F238E27FC236}">
                  <a16:creationId xmlns:a16="http://schemas.microsoft.com/office/drawing/2014/main" id="{A33A384C-F0AA-42F4-87F0-E6BF7874F7BA}"/>
                </a:ext>
              </a:extLst>
            </p:cNvPr>
            <p:cNvSpPr/>
            <p:nvPr/>
          </p:nvSpPr>
          <p:spPr>
            <a:xfrm>
              <a:off x="3442892" y="51297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579;p33">
              <a:extLst>
                <a:ext uri="{FF2B5EF4-FFF2-40B4-BE49-F238E27FC236}">
                  <a16:creationId xmlns:a16="http://schemas.microsoft.com/office/drawing/2014/main" id="{6C3C7DCA-F647-4147-8BA8-2DB10858FA9B}"/>
                </a:ext>
              </a:extLst>
            </p:cNvPr>
            <p:cNvSpPr/>
            <p:nvPr/>
          </p:nvSpPr>
          <p:spPr>
            <a:xfrm>
              <a:off x="10444535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580;p33">
              <a:extLst>
                <a:ext uri="{FF2B5EF4-FFF2-40B4-BE49-F238E27FC236}">
                  <a16:creationId xmlns:a16="http://schemas.microsoft.com/office/drawing/2014/main" id="{9A3C4C8F-A711-4724-86CF-D59055967905}"/>
                </a:ext>
              </a:extLst>
            </p:cNvPr>
            <p:cNvSpPr/>
            <p:nvPr/>
          </p:nvSpPr>
          <p:spPr>
            <a:xfrm>
              <a:off x="10884839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581;p33">
              <a:extLst>
                <a:ext uri="{FF2B5EF4-FFF2-40B4-BE49-F238E27FC236}">
                  <a16:creationId xmlns:a16="http://schemas.microsoft.com/office/drawing/2014/main" id="{BF9D3531-EBB1-4121-A576-D49EB93E291F}"/>
                </a:ext>
              </a:extLst>
            </p:cNvPr>
            <p:cNvSpPr/>
            <p:nvPr/>
          </p:nvSpPr>
          <p:spPr>
            <a:xfrm>
              <a:off x="10008298" y="512556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582;p33">
              <a:extLst>
                <a:ext uri="{FF2B5EF4-FFF2-40B4-BE49-F238E27FC236}">
                  <a16:creationId xmlns:a16="http://schemas.microsoft.com/office/drawing/2014/main" id="{8F9B83FA-1373-4AE3-930D-72096EDF7430}"/>
                </a:ext>
              </a:extLst>
            </p:cNvPr>
            <p:cNvSpPr/>
            <p:nvPr/>
          </p:nvSpPr>
          <p:spPr>
            <a:xfrm>
              <a:off x="9117252" y="5125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583;p33">
              <a:extLst>
                <a:ext uri="{FF2B5EF4-FFF2-40B4-BE49-F238E27FC236}">
                  <a16:creationId xmlns:a16="http://schemas.microsoft.com/office/drawing/2014/main" id="{ED50E4B9-5C7D-4CF5-B4F8-CD2FD33678E3}"/>
                </a:ext>
              </a:extLst>
            </p:cNvPr>
            <p:cNvSpPr/>
            <p:nvPr/>
          </p:nvSpPr>
          <p:spPr>
            <a:xfrm>
              <a:off x="9557557" y="51255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584;p33">
              <a:extLst>
                <a:ext uri="{FF2B5EF4-FFF2-40B4-BE49-F238E27FC236}">
                  <a16:creationId xmlns:a16="http://schemas.microsoft.com/office/drawing/2014/main" id="{FE3B0609-3E5E-449A-9675-7034E9833DAE}"/>
                </a:ext>
              </a:extLst>
            </p:cNvPr>
            <p:cNvSpPr/>
            <p:nvPr/>
          </p:nvSpPr>
          <p:spPr>
            <a:xfrm>
              <a:off x="11325144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585;p33">
              <a:extLst>
                <a:ext uri="{FF2B5EF4-FFF2-40B4-BE49-F238E27FC236}">
                  <a16:creationId xmlns:a16="http://schemas.microsoft.com/office/drawing/2014/main" id="{23A11901-3954-4BF0-8DEA-6707F20DB2C7}"/>
                </a:ext>
              </a:extLst>
            </p:cNvPr>
            <p:cNvSpPr/>
            <p:nvPr/>
          </p:nvSpPr>
          <p:spPr>
            <a:xfrm>
              <a:off x="11765448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586;p33">
              <a:extLst>
                <a:ext uri="{FF2B5EF4-FFF2-40B4-BE49-F238E27FC236}">
                  <a16:creationId xmlns:a16="http://schemas.microsoft.com/office/drawing/2014/main" id="{15DBEF1A-D289-43D9-9D1D-70C37555F92F}"/>
                </a:ext>
              </a:extLst>
            </p:cNvPr>
            <p:cNvSpPr/>
            <p:nvPr/>
          </p:nvSpPr>
          <p:spPr>
            <a:xfrm>
              <a:off x="8284856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587;p33">
              <a:extLst>
                <a:ext uri="{FF2B5EF4-FFF2-40B4-BE49-F238E27FC236}">
                  <a16:creationId xmlns:a16="http://schemas.microsoft.com/office/drawing/2014/main" id="{4A67CB9A-418C-4BF9-83D3-E9F9B9F7D472}"/>
                </a:ext>
              </a:extLst>
            </p:cNvPr>
            <p:cNvSpPr/>
            <p:nvPr/>
          </p:nvSpPr>
          <p:spPr>
            <a:xfrm>
              <a:off x="8725160" y="511025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588;p33">
              <a:extLst>
                <a:ext uri="{FF2B5EF4-FFF2-40B4-BE49-F238E27FC236}">
                  <a16:creationId xmlns:a16="http://schemas.microsoft.com/office/drawing/2014/main" id="{0A46FD2E-4BD0-4E13-9829-99EEE409EBF1}"/>
                </a:ext>
              </a:extLst>
            </p:cNvPr>
            <p:cNvSpPr/>
            <p:nvPr/>
          </p:nvSpPr>
          <p:spPr>
            <a:xfrm>
              <a:off x="6505522" y="5114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589;p33">
              <a:extLst>
                <a:ext uri="{FF2B5EF4-FFF2-40B4-BE49-F238E27FC236}">
                  <a16:creationId xmlns:a16="http://schemas.microsoft.com/office/drawing/2014/main" id="{6E9EFFD1-7F4D-4707-B51E-3C55D0C1C803}"/>
                </a:ext>
              </a:extLst>
            </p:cNvPr>
            <p:cNvSpPr/>
            <p:nvPr/>
          </p:nvSpPr>
          <p:spPr>
            <a:xfrm>
              <a:off x="6945826" y="5114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590;p33">
              <a:extLst>
                <a:ext uri="{FF2B5EF4-FFF2-40B4-BE49-F238E27FC236}">
                  <a16:creationId xmlns:a16="http://schemas.microsoft.com/office/drawing/2014/main" id="{EA12E3DF-DAEC-46B1-8CE7-EE427E4C3FAE}"/>
                </a:ext>
              </a:extLst>
            </p:cNvPr>
            <p:cNvSpPr/>
            <p:nvPr/>
          </p:nvSpPr>
          <p:spPr>
            <a:xfrm>
              <a:off x="7386131" y="5114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591;p33">
              <a:extLst>
                <a:ext uri="{FF2B5EF4-FFF2-40B4-BE49-F238E27FC236}">
                  <a16:creationId xmlns:a16="http://schemas.microsoft.com/office/drawing/2014/main" id="{7EBEEB50-0FC7-4E30-AF08-E170B68931D7}"/>
                </a:ext>
              </a:extLst>
            </p:cNvPr>
            <p:cNvSpPr/>
            <p:nvPr/>
          </p:nvSpPr>
          <p:spPr>
            <a:xfrm>
              <a:off x="7826435" y="511422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592;p33">
              <a:extLst>
                <a:ext uri="{FF2B5EF4-FFF2-40B4-BE49-F238E27FC236}">
                  <a16:creationId xmlns:a16="http://schemas.microsoft.com/office/drawing/2014/main" id="{4FD443B7-4BD1-473C-8E10-EA7B114FDCD2}"/>
                </a:ext>
              </a:extLst>
            </p:cNvPr>
            <p:cNvSpPr/>
            <p:nvPr/>
          </p:nvSpPr>
          <p:spPr>
            <a:xfrm>
              <a:off x="3664128" y="51294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593;p33">
              <a:extLst>
                <a:ext uri="{FF2B5EF4-FFF2-40B4-BE49-F238E27FC236}">
                  <a16:creationId xmlns:a16="http://schemas.microsoft.com/office/drawing/2014/main" id="{8BB0B342-85B9-4119-BD49-FDC811073998}"/>
                </a:ext>
              </a:extLst>
            </p:cNvPr>
            <p:cNvSpPr/>
            <p:nvPr/>
          </p:nvSpPr>
          <p:spPr>
            <a:xfrm>
              <a:off x="4104432" y="51294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594;p33">
              <a:extLst>
                <a:ext uri="{FF2B5EF4-FFF2-40B4-BE49-F238E27FC236}">
                  <a16:creationId xmlns:a16="http://schemas.microsoft.com/office/drawing/2014/main" id="{E9603CA3-6CDA-4311-85A3-DF04F3EF34C8}"/>
                </a:ext>
              </a:extLst>
            </p:cNvPr>
            <p:cNvSpPr/>
            <p:nvPr/>
          </p:nvSpPr>
          <p:spPr>
            <a:xfrm>
              <a:off x="4544737" y="51294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595;p33">
              <a:extLst>
                <a:ext uri="{FF2B5EF4-FFF2-40B4-BE49-F238E27FC236}">
                  <a16:creationId xmlns:a16="http://schemas.microsoft.com/office/drawing/2014/main" id="{D25C0F77-4056-4A20-9515-D49FD49E1033}"/>
                </a:ext>
              </a:extLst>
            </p:cNvPr>
            <p:cNvSpPr/>
            <p:nvPr/>
          </p:nvSpPr>
          <p:spPr>
            <a:xfrm>
              <a:off x="4985041" y="512946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596;p33">
              <a:extLst>
                <a:ext uri="{FF2B5EF4-FFF2-40B4-BE49-F238E27FC236}">
                  <a16:creationId xmlns:a16="http://schemas.microsoft.com/office/drawing/2014/main" id="{3A0E94A6-3586-4DCD-866E-1E80ABF74B5E}"/>
                </a:ext>
              </a:extLst>
            </p:cNvPr>
            <p:cNvSpPr/>
            <p:nvPr/>
          </p:nvSpPr>
          <p:spPr>
            <a:xfrm>
              <a:off x="5963411" y="506616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597;p33">
              <a:extLst>
                <a:ext uri="{FF2B5EF4-FFF2-40B4-BE49-F238E27FC236}">
                  <a16:creationId xmlns:a16="http://schemas.microsoft.com/office/drawing/2014/main" id="{A38A058D-F139-4F08-8C51-4EACC6802F6B}"/>
                </a:ext>
              </a:extLst>
            </p:cNvPr>
            <p:cNvSpPr/>
            <p:nvPr/>
          </p:nvSpPr>
          <p:spPr>
            <a:xfrm>
              <a:off x="5527175" y="50814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598;p33">
              <a:extLst>
                <a:ext uri="{FF2B5EF4-FFF2-40B4-BE49-F238E27FC236}">
                  <a16:creationId xmlns:a16="http://schemas.microsoft.com/office/drawing/2014/main" id="{8E0A9583-D26A-48F5-B07C-0E2FA509CBFE}"/>
                </a:ext>
              </a:extLst>
            </p:cNvPr>
            <p:cNvSpPr/>
            <p:nvPr/>
          </p:nvSpPr>
          <p:spPr>
            <a:xfrm>
              <a:off x="2342131" y="51297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599;p33">
              <a:extLst>
                <a:ext uri="{FF2B5EF4-FFF2-40B4-BE49-F238E27FC236}">
                  <a16:creationId xmlns:a16="http://schemas.microsoft.com/office/drawing/2014/main" id="{DB1FAAD3-0F3B-49CE-A746-69C32ADBF188}"/>
                </a:ext>
              </a:extLst>
            </p:cNvPr>
            <p:cNvSpPr/>
            <p:nvPr/>
          </p:nvSpPr>
          <p:spPr>
            <a:xfrm>
              <a:off x="2782436" y="51297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600;p33">
              <a:extLst>
                <a:ext uri="{FF2B5EF4-FFF2-40B4-BE49-F238E27FC236}">
                  <a16:creationId xmlns:a16="http://schemas.microsoft.com/office/drawing/2014/main" id="{BD17B891-267E-48B6-8E54-178BFAF78D23}"/>
                </a:ext>
              </a:extLst>
            </p:cNvPr>
            <p:cNvSpPr/>
            <p:nvPr/>
          </p:nvSpPr>
          <p:spPr>
            <a:xfrm>
              <a:off x="3222740" y="512974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604;p33">
              <a:extLst>
                <a:ext uri="{FF2B5EF4-FFF2-40B4-BE49-F238E27FC236}">
                  <a16:creationId xmlns:a16="http://schemas.microsoft.com/office/drawing/2014/main" id="{D210AC65-F5E9-487B-89A7-7580FDACC6E1}"/>
                </a:ext>
              </a:extLst>
            </p:cNvPr>
            <p:cNvSpPr/>
            <p:nvPr/>
          </p:nvSpPr>
          <p:spPr>
            <a:xfrm>
              <a:off x="11979231" y="52356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608;p33">
              <a:extLst>
                <a:ext uri="{FF2B5EF4-FFF2-40B4-BE49-F238E27FC236}">
                  <a16:creationId xmlns:a16="http://schemas.microsoft.com/office/drawing/2014/main" id="{E1AD908D-17EF-4482-9CA4-D420438739D3}"/>
                </a:ext>
              </a:extLst>
            </p:cNvPr>
            <p:cNvSpPr/>
            <p:nvPr/>
          </p:nvSpPr>
          <p:spPr>
            <a:xfrm>
              <a:off x="11146835" y="5220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609;p33">
              <a:extLst>
                <a:ext uri="{FF2B5EF4-FFF2-40B4-BE49-F238E27FC236}">
                  <a16:creationId xmlns:a16="http://schemas.microsoft.com/office/drawing/2014/main" id="{483F30C2-011C-4672-BD91-EE3E01C52E5C}"/>
                </a:ext>
              </a:extLst>
            </p:cNvPr>
            <p:cNvSpPr/>
            <p:nvPr/>
          </p:nvSpPr>
          <p:spPr>
            <a:xfrm>
              <a:off x="11587139" y="5220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610;p33">
              <a:extLst>
                <a:ext uri="{FF2B5EF4-FFF2-40B4-BE49-F238E27FC236}">
                  <a16:creationId xmlns:a16="http://schemas.microsoft.com/office/drawing/2014/main" id="{2C76023D-8531-4A48-9A58-23E6838B6A45}"/>
                </a:ext>
              </a:extLst>
            </p:cNvPr>
            <p:cNvSpPr/>
            <p:nvPr/>
          </p:nvSpPr>
          <p:spPr>
            <a:xfrm>
              <a:off x="9367501" y="5224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611;p33">
              <a:extLst>
                <a:ext uri="{FF2B5EF4-FFF2-40B4-BE49-F238E27FC236}">
                  <a16:creationId xmlns:a16="http://schemas.microsoft.com/office/drawing/2014/main" id="{6A9F7019-DB22-4A75-B668-E9A3326509C9}"/>
                </a:ext>
              </a:extLst>
            </p:cNvPr>
            <p:cNvSpPr/>
            <p:nvPr/>
          </p:nvSpPr>
          <p:spPr>
            <a:xfrm>
              <a:off x="9807805" y="5224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612;p33">
              <a:extLst>
                <a:ext uri="{FF2B5EF4-FFF2-40B4-BE49-F238E27FC236}">
                  <a16:creationId xmlns:a16="http://schemas.microsoft.com/office/drawing/2014/main" id="{2A695042-A903-4224-8242-031C3E6A2B5B}"/>
                </a:ext>
              </a:extLst>
            </p:cNvPr>
            <p:cNvSpPr/>
            <p:nvPr/>
          </p:nvSpPr>
          <p:spPr>
            <a:xfrm>
              <a:off x="10248109" y="5224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613;p33">
              <a:extLst>
                <a:ext uri="{FF2B5EF4-FFF2-40B4-BE49-F238E27FC236}">
                  <a16:creationId xmlns:a16="http://schemas.microsoft.com/office/drawing/2014/main" id="{4645A687-C6FA-4B70-8324-3211B6ED7D71}"/>
                </a:ext>
              </a:extLst>
            </p:cNvPr>
            <p:cNvSpPr/>
            <p:nvPr/>
          </p:nvSpPr>
          <p:spPr>
            <a:xfrm>
              <a:off x="10688414" y="5224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614;p33">
              <a:extLst>
                <a:ext uri="{FF2B5EF4-FFF2-40B4-BE49-F238E27FC236}">
                  <a16:creationId xmlns:a16="http://schemas.microsoft.com/office/drawing/2014/main" id="{E1D1C233-B0A7-460E-8728-D662744DF0E9}"/>
                </a:ext>
              </a:extLst>
            </p:cNvPr>
            <p:cNvSpPr/>
            <p:nvPr/>
          </p:nvSpPr>
          <p:spPr>
            <a:xfrm>
              <a:off x="6526107" y="52395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615;p33">
              <a:extLst>
                <a:ext uri="{FF2B5EF4-FFF2-40B4-BE49-F238E27FC236}">
                  <a16:creationId xmlns:a16="http://schemas.microsoft.com/office/drawing/2014/main" id="{AE4E6063-7DA2-43BE-A67A-3B76A78193FB}"/>
                </a:ext>
              </a:extLst>
            </p:cNvPr>
            <p:cNvSpPr/>
            <p:nvPr/>
          </p:nvSpPr>
          <p:spPr>
            <a:xfrm>
              <a:off x="6966411" y="52395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616;p33">
              <a:extLst>
                <a:ext uri="{FF2B5EF4-FFF2-40B4-BE49-F238E27FC236}">
                  <a16:creationId xmlns:a16="http://schemas.microsoft.com/office/drawing/2014/main" id="{2F65ED38-2C8E-47F3-9B55-17B26A6A6577}"/>
                </a:ext>
              </a:extLst>
            </p:cNvPr>
            <p:cNvSpPr/>
            <p:nvPr/>
          </p:nvSpPr>
          <p:spPr>
            <a:xfrm>
              <a:off x="7406716" y="52395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617;p33">
              <a:extLst>
                <a:ext uri="{FF2B5EF4-FFF2-40B4-BE49-F238E27FC236}">
                  <a16:creationId xmlns:a16="http://schemas.microsoft.com/office/drawing/2014/main" id="{2FC79DE3-05EF-4CA7-8808-4ECD51CEABC5}"/>
                </a:ext>
              </a:extLst>
            </p:cNvPr>
            <p:cNvSpPr/>
            <p:nvPr/>
          </p:nvSpPr>
          <p:spPr>
            <a:xfrm>
              <a:off x="7847020" y="52395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618;p33">
              <a:extLst>
                <a:ext uri="{FF2B5EF4-FFF2-40B4-BE49-F238E27FC236}">
                  <a16:creationId xmlns:a16="http://schemas.microsoft.com/office/drawing/2014/main" id="{DCEBC911-9418-404A-9E7F-E982453A5C51}"/>
                </a:ext>
              </a:extLst>
            </p:cNvPr>
            <p:cNvSpPr/>
            <p:nvPr/>
          </p:nvSpPr>
          <p:spPr>
            <a:xfrm>
              <a:off x="8825390" y="517623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619;p33">
              <a:extLst>
                <a:ext uri="{FF2B5EF4-FFF2-40B4-BE49-F238E27FC236}">
                  <a16:creationId xmlns:a16="http://schemas.microsoft.com/office/drawing/2014/main" id="{95F9146B-CA83-47A5-BF30-E1F7F6C14F0B}"/>
                </a:ext>
              </a:extLst>
            </p:cNvPr>
            <p:cNvSpPr/>
            <p:nvPr/>
          </p:nvSpPr>
          <p:spPr>
            <a:xfrm>
              <a:off x="8389154" y="51915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620;p33">
              <a:extLst>
                <a:ext uri="{FF2B5EF4-FFF2-40B4-BE49-F238E27FC236}">
                  <a16:creationId xmlns:a16="http://schemas.microsoft.com/office/drawing/2014/main" id="{D658051B-64DF-4D35-9D3A-24BAF4DFF80C}"/>
                </a:ext>
              </a:extLst>
            </p:cNvPr>
            <p:cNvSpPr/>
            <p:nvPr/>
          </p:nvSpPr>
          <p:spPr>
            <a:xfrm>
              <a:off x="4763806" y="52398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621;p33">
              <a:extLst>
                <a:ext uri="{FF2B5EF4-FFF2-40B4-BE49-F238E27FC236}">
                  <a16:creationId xmlns:a16="http://schemas.microsoft.com/office/drawing/2014/main" id="{E1D2B38E-9798-493A-91F0-BB8A4D4B6D50}"/>
                </a:ext>
              </a:extLst>
            </p:cNvPr>
            <p:cNvSpPr/>
            <p:nvPr/>
          </p:nvSpPr>
          <p:spPr>
            <a:xfrm>
              <a:off x="5204110" y="52398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622;p33">
              <a:extLst>
                <a:ext uri="{FF2B5EF4-FFF2-40B4-BE49-F238E27FC236}">
                  <a16:creationId xmlns:a16="http://schemas.microsoft.com/office/drawing/2014/main" id="{5287C862-2D8F-40DC-BD69-352F7A5059F6}"/>
                </a:ext>
              </a:extLst>
            </p:cNvPr>
            <p:cNvSpPr/>
            <p:nvPr/>
          </p:nvSpPr>
          <p:spPr>
            <a:xfrm>
              <a:off x="5644415" y="52398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623;p33">
              <a:extLst>
                <a:ext uri="{FF2B5EF4-FFF2-40B4-BE49-F238E27FC236}">
                  <a16:creationId xmlns:a16="http://schemas.microsoft.com/office/drawing/2014/main" id="{FB53F573-7E4D-4827-AD12-DABA83BA3C14}"/>
                </a:ext>
              </a:extLst>
            </p:cNvPr>
            <p:cNvSpPr/>
            <p:nvPr/>
          </p:nvSpPr>
          <p:spPr>
            <a:xfrm>
              <a:off x="6084719" y="52398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627;p33">
              <a:extLst>
                <a:ext uri="{FF2B5EF4-FFF2-40B4-BE49-F238E27FC236}">
                  <a16:creationId xmlns:a16="http://schemas.microsoft.com/office/drawing/2014/main" id="{747DC3BD-B857-45ED-9B05-31396697E8AB}"/>
                </a:ext>
              </a:extLst>
            </p:cNvPr>
            <p:cNvSpPr/>
            <p:nvPr/>
          </p:nvSpPr>
          <p:spPr>
            <a:xfrm>
              <a:off x="11759079" y="52356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628;p33">
              <a:extLst>
                <a:ext uri="{FF2B5EF4-FFF2-40B4-BE49-F238E27FC236}">
                  <a16:creationId xmlns:a16="http://schemas.microsoft.com/office/drawing/2014/main" id="{8173028E-EDD0-4FE3-A23D-F6756D95858E}"/>
                </a:ext>
              </a:extLst>
            </p:cNvPr>
            <p:cNvSpPr/>
            <p:nvPr/>
          </p:nvSpPr>
          <p:spPr>
            <a:xfrm>
              <a:off x="12199383" y="52356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631;p33">
              <a:extLst>
                <a:ext uri="{FF2B5EF4-FFF2-40B4-BE49-F238E27FC236}">
                  <a16:creationId xmlns:a16="http://schemas.microsoft.com/office/drawing/2014/main" id="{377C28DE-189A-4ABA-B8C7-91DBD742ED0C}"/>
                </a:ext>
              </a:extLst>
            </p:cNvPr>
            <p:cNvSpPr/>
            <p:nvPr/>
          </p:nvSpPr>
          <p:spPr>
            <a:xfrm>
              <a:off x="10926682" y="5220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632;p33">
              <a:extLst>
                <a:ext uri="{FF2B5EF4-FFF2-40B4-BE49-F238E27FC236}">
                  <a16:creationId xmlns:a16="http://schemas.microsoft.com/office/drawing/2014/main" id="{6877CD2F-F543-499D-ACCE-1EB2CB25EB6C}"/>
                </a:ext>
              </a:extLst>
            </p:cNvPr>
            <p:cNvSpPr/>
            <p:nvPr/>
          </p:nvSpPr>
          <p:spPr>
            <a:xfrm>
              <a:off x="11366987" y="522033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633;p33">
              <a:extLst>
                <a:ext uri="{FF2B5EF4-FFF2-40B4-BE49-F238E27FC236}">
                  <a16:creationId xmlns:a16="http://schemas.microsoft.com/office/drawing/2014/main" id="{A2321595-2161-42CC-BE22-AE113EE3B73F}"/>
                </a:ext>
              </a:extLst>
            </p:cNvPr>
            <p:cNvSpPr/>
            <p:nvPr/>
          </p:nvSpPr>
          <p:spPr>
            <a:xfrm>
              <a:off x="9147348" y="5224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634;p33">
              <a:extLst>
                <a:ext uri="{FF2B5EF4-FFF2-40B4-BE49-F238E27FC236}">
                  <a16:creationId xmlns:a16="http://schemas.microsoft.com/office/drawing/2014/main" id="{809AFFB6-4A43-4310-9DD9-3AC7162BF68A}"/>
                </a:ext>
              </a:extLst>
            </p:cNvPr>
            <p:cNvSpPr/>
            <p:nvPr/>
          </p:nvSpPr>
          <p:spPr>
            <a:xfrm>
              <a:off x="9587653" y="5224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635;p33">
              <a:extLst>
                <a:ext uri="{FF2B5EF4-FFF2-40B4-BE49-F238E27FC236}">
                  <a16:creationId xmlns:a16="http://schemas.microsoft.com/office/drawing/2014/main" id="{7679859A-31D2-4B04-8C91-7D58684E6DA5}"/>
                </a:ext>
              </a:extLst>
            </p:cNvPr>
            <p:cNvSpPr/>
            <p:nvPr/>
          </p:nvSpPr>
          <p:spPr>
            <a:xfrm>
              <a:off x="10027957" y="5224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636;p33">
              <a:extLst>
                <a:ext uri="{FF2B5EF4-FFF2-40B4-BE49-F238E27FC236}">
                  <a16:creationId xmlns:a16="http://schemas.microsoft.com/office/drawing/2014/main" id="{AF571625-860A-455F-93BD-60C48B5E81DF}"/>
                </a:ext>
              </a:extLst>
            </p:cNvPr>
            <p:cNvSpPr/>
            <p:nvPr/>
          </p:nvSpPr>
          <p:spPr>
            <a:xfrm>
              <a:off x="10468262" y="522429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637;p33">
              <a:extLst>
                <a:ext uri="{FF2B5EF4-FFF2-40B4-BE49-F238E27FC236}">
                  <a16:creationId xmlns:a16="http://schemas.microsoft.com/office/drawing/2014/main" id="{36D890E8-AC48-4C5D-AF12-5C71A305F62F}"/>
                </a:ext>
              </a:extLst>
            </p:cNvPr>
            <p:cNvSpPr/>
            <p:nvPr/>
          </p:nvSpPr>
          <p:spPr>
            <a:xfrm>
              <a:off x="6305955" y="52395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638;p33">
              <a:extLst>
                <a:ext uri="{FF2B5EF4-FFF2-40B4-BE49-F238E27FC236}">
                  <a16:creationId xmlns:a16="http://schemas.microsoft.com/office/drawing/2014/main" id="{DC12611F-A171-46B4-BA43-9ACAB10A8444}"/>
                </a:ext>
              </a:extLst>
            </p:cNvPr>
            <p:cNvSpPr/>
            <p:nvPr/>
          </p:nvSpPr>
          <p:spPr>
            <a:xfrm>
              <a:off x="6746259" y="52395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639;p33">
              <a:extLst>
                <a:ext uri="{FF2B5EF4-FFF2-40B4-BE49-F238E27FC236}">
                  <a16:creationId xmlns:a16="http://schemas.microsoft.com/office/drawing/2014/main" id="{4DC18FB7-2C55-4547-9471-83967A36A6DE}"/>
                </a:ext>
              </a:extLst>
            </p:cNvPr>
            <p:cNvSpPr/>
            <p:nvPr/>
          </p:nvSpPr>
          <p:spPr>
            <a:xfrm>
              <a:off x="7186563" y="52395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640;p33">
              <a:extLst>
                <a:ext uri="{FF2B5EF4-FFF2-40B4-BE49-F238E27FC236}">
                  <a16:creationId xmlns:a16="http://schemas.microsoft.com/office/drawing/2014/main" id="{E096A78B-EC1D-4F77-A2F0-74BD2F8451F8}"/>
                </a:ext>
              </a:extLst>
            </p:cNvPr>
            <p:cNvSpPr/>
            <p:nvPr/>
          </p:nvSpPr>
          <p:spPr>
            <a:xfrm>
              <a:off x="7626868" y="523953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641;p33">
              <a:extLst>
                <a:ext uri="{FF2B5EF4-FFF2-40B4-BE49-F238E27FC236}">
                  <a16:creationId xmlns:a16="http://schemas.microsoft.com/office/drawing/2014/main" id="{34304862-2ED2-4456-A7C4-4195D8A0A154}"/>
                </a:ext>
              </a:extLst>
            </p:cNvPr>
            <p:cNvSpPr/>
            <p:nvPr/>
          </p:nvSpPr>
          <p:spPr>
            <a:xfrm>
              <a:off x="8605238" y="517623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642;p33">
              <a:extLst>
                <a:ext uri="{FF2B5EF4-FFF2-40B4-BE49-F238E27FC236}">
                  <a16:creationId xmlns:a16="http://schemas.microsoft.com/office/drawing/2014/main" id="{BFFC6C13-689B-423B-B682-2C31F078CEE4}"/>
                </a:ext>
              </a:extLst>
            </p:cNvPr>
            <p:cNvSpPr/>
            <p:nvPr/>
          </p:nvSpPr>
          <p:spPr>
            <a:xfrm>
              <a:off x="8169001" y="51915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643;p33">
              <a:extLst>
                <a:ext uri="{FF2B5EF4-FFF2-40B4-BE49-F238E27FC236}">
                  <a16:creationId xmlns:a16="http://schemas.microsoft.com/office/drawing/2014/main" id="{3911371D-EA5F-44B0-BE48-49C51DA6805E}"/>
                </a:ext>
              </a:extLst>
            </p:cNvPr>
            <p:cNvSpPr/>
            <p:nvPr/>
          </p:nvSpPr>
          <p:spPr>
            <a:xfrm>
              <a:off x="4543653" y="52398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644;p33">
              <a:extLst>
                <a:ext uri="{FF2B5EF4-FFF2-40B4-BE49-F238E27FC236}">
                  <a16:creationId xmlns:a16="http://schemas.microsoft.com/office/drawing/2014/main" id="{175435A3-E3F1-4EA1-A576-D25019C29BA6}"/>
                </a:ext>
              </a:extLst>
            </p:cNvPr>
            <p:cNvSpPr/>
            <p:nvPr/>
          </p:nvSpPr>
          <p:spPr>
            <a:xfrm>
              <a:off x="4983958" y="52398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645;p33">
              <a:extLst>
                <a:ext uri="{FF2B5EF4-FFF2-40B4-BE49-F238E27FC236}">
                  <a16:creationId xmlns:a16="http://schemas.microsoft.com/office/drawing/2014/main" id="{0D2BCFAA-8696-4D52-873D-25CDCC12B44B}"/>
                </a:ext>
              </a:extLst>
            </p:cNvPr>
            <p:cNvSpPr/>
            <p:nvPr/>
          </p:nvSpPr>
          <p:spPr>
            <a:xfrm>
              <a:off x="5424262" y="52398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646;p33">
              <a:extLst>
                <a:ext uri="{FF2B5EF4-FFF2-40B4-BE49-F238E27FC236}">
                  <a16:creationId xmlns:a16="http://schemas.microsoft.com/office/drawing/2014/main" id="{8025C07D-704A-477B-98CD-D7C75889A792}"/>
                </a:ext>
              </a:extLst>
            </p:cNvPr>
            <p:cNvSpPr/>
            <p:nvPr/>
          </p:nvSpPr>
          <p:spPr>
            <a:xfrm>
              <a:off x="5864567" y="523982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487;p33">
              <a:extLst>
                <a:ext uri="{FF2B5EF4-FFF2-40B4-BE49-F238E27FC236}">
                  <a16:creationId xmlns:a16="http://schemas.microsoft.com/office/drawing/2014/main" id="{57715451-A5D3-4013-9493-0C4725224F21}"/>
                </a:ext>
              </a:extLst>
            </p:cNvPr>
            <p:cNvSpPr/>
            <p:nvPr/>
          </p:nvSpPr>
          <p:spPr>
            <a:xfrm>
              <a:off x="7646322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488;p33">
              <a:extLst>
                <a:ext uri="{FF2B5EF4-FFF2-40B4-BE49-F238E27FC236}">
                  <a16:creationId xmlns:a16="http://schemas.microsoft.com/office/drawing/2014/main" id="{C889BC91-B11C-4A12-9531-9F5DAB5181FB}"/>
                </a:ext>
              </a:extLst>
            </p:cNvPr>
            <p:cNvSpPr/>
            <p:nvPr/>
          </p:nvSpPr>
          <p:spPr>
            <a:xfrm>
              <a:off x="8086627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489;p33">
              <a:extLst>
                <a:ext uri="{FF2B5EF4-FFF2-40B4-BE49-F238E27FC236}">
                  <a16:creationId xmlns:a16="http://schemas.microsoft.com/office/drawing/2014/main" id="{CA7D2B9A-BF38-4810-B923-1721963391DC}"/>
                </a:ext>
              </a:extLst>
            </p:cNvPr>
            <p:cNvSpPr/>
            <p:nvPr/>
          </p:nvSpPr>
          <p:spPr>
            <a:xfrm>
              <a:off x="7210086" y="521801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490;p33">
              <a:extLst>
                <a:ext uri="{FF2B5EF4-FFF2-40B4-BE49-F238E27FC236}">
                  <a16:creationId xmlns:a16="http://schemas.microsoft.com/office/drawing/2014/main" id="{8EF868FF-B64A-40CC-9676-25D28B7928C5}"/>
                </a:ext>
              </a:extLst>
            </p:cNvPr>
            <p:cNvSpPr/>
            <p:nvPr/>
          </p:nvSpPr>
          <p:spPr>
            <a:xfrm>
              <a:off x="6319040" y="52180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491;p33">
              <a:extLst>
                <a:ext uri="{FF2B5EF4-FFF2-40B4-BE49-F238E27FC236}">
                  <a16:creationId xmlns:a16="http://schemas.microsoft.com/office/drawing/2014/main" id="{B8AD949B-3BEF-4F3C-9534-92BAAED35C2F}"/>
                </a:ext>
              </a:extLst>
            </p:cNvPr>
            <p:cNvSpPr/>
            <p:nvPr/>
          </p:nvSpPr>
          <p:spPr>
            <a:xfrm>
              <a:off x="6759344" y="52180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492;p33">
              <a:extLst>
                <a:ext uri="{FF2B5EF4-FFF2-40B4-BE49-F238E27FC236}">
                  <a16:creationId xmlns:a16="http://schemas.microsoft.com/office/drawing/2014/main" id="{93C702C9-3620-4EAB-9404-EC91BBE16363}"/>
                </a:ext>
              </a:extLst>
            </p:cNvPr>
            <p:cNvSpPr/>
            <p:nvPr/>
          </p:nvSpPr>
          <p:spPr>
            <a:xfrm>
              <a:off x="8526931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493;p33">
              <a:extLst>
                <a:ext uri="{FF2B5EF4-FFF2-40B4-BE49-F238E27FC236}">
                  <a16:creationId xmlns:a16="http://schemas.microsoft.com/office/drawing/2014/main" id="{DB81F745-0F74-4F05-8FCF-71AD019475DF}"/>
                </a:ext>
              </a:extLst>
            </p:cNvPr>
            <p:cNvSpPr/>
            <p:nvPr/>
          </p:nvSpPr>
          <p:spPr>
            <a:xfrm>
              <a:off x="8967236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494;p33">
              <a:extLst>
                <a:ext uri="{FF2B5EF4-FFF2-40B4-BE49-F238E27FC236}">
                  <a16:creationId xmlns:a16="http://schemas.microsoft.com/office/drawing/2014/main" id="{5FCA7685-EF31-480C-BB26-DB97B7FF9E68}"/>
                </a:ext>
              </a:extLst>
            </p:cNvPr>
            <p:cNvSpPr/>
            <p:nvPr/>
          </p:nvSpPr>
          <p:spPr>
            <a:xfrm>
              <a:off x="5486643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495;p33">
              <a:extLst>
                <a:ext uri="{FF2B5EF4-FFF2-40B4-BE49-F238E27FC236}">
                  <a16:creationId xmlns:a16="http://schemas.microsoft.com/office/drawing/2014/main" id="{AD8A0C23-82E8-46C9-9FA0-95ED69947777}"/>
                </a:ext>
              </a:extLst>
            </p:cNvPr>
            <p:cNvSpPr/>
            <p:nvPr/>
          </p:nvSpPr>
          <p:spPr>
            <a:xfrm>
              <a:off x="5926948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496;p33">
              <a:extLst>
                <a:ext uri="{FF2B5EF4-FFF2-40B4-BE49-F238E27FC236}">
                  <a16:creationId xmlns:a16="http://schemas.microsoft.com/office/drawing/2014/main" id="{E5AD3764-B166-4FAB-A969-FED956BAC980}"/>
                </a:ext>
              </a:extLst>
            </p:cNvPr>
            <p:cNvSpPr/>
            <p:nvPr/>
          </p:nvSpPr>
          <p:spPr>
            <a:xfrm>
              <a:off x="3707309" y="52066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497;p33">
              <a:extLst>
                <a:ext uri="{FF2B5EF4-FFF2-40B4-BE49-F238E27FC236}">
                  <a16:creationId xmlns:a16="http://schemas.microsoft.com/office/drawing/2014/main" id="{70AA72D8-C3E7-4062-B5A6-E50C56011DEC}"/>
                </a:ext>
              </a:extLst>
            </p:cNvPr>
            <p:cNvSpPr/>
            <p:nvPr/>
          </p:nvSpPr>
          <p:spPr>
            <a:xfrm>
              <a:off x="4147614" y="52066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498;p33">
              <a:extLst>
                <a:ext uri="{FF2B5EF4-FFF2-40B4-BE49-F238E27FC236}">
                  <a16:creationId xmlns:a16="http://schemas.microsoft.com/office/drawing/2014/main" id="{BD7729DD-AC50-4DDC-A160-8C4EA5DE6194}"/>
                </a:ext>
              </a:extLst>
            </p:cNvPr>
            <p:cNvSpPr/>
            <p:nvPr/>
          </p:nvSpPr>
          <p:spPr>
            <a:xfrm>
              <a:off x="4587918" y="52066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499;p33">
              <a:extLst>
                <a:ext uri="{FF2B5EF4-FFF2-40B4-BE49-F238E27FC236}">
                  <a16:creationId xmlns:a16="http://schemas.microsoft.com/office/drawing/2014/main" id="{F65D3056-2B87-4139-8792-EA6AF0ABF531}"/>
                </a:ext>
              </a:extLst>
            </p:cNvPr>
            <p:cNvSpPr/>
            <p:nvPr/>
          </p:nvSpPr>
          <p:spPr>
            <a:xfrm>
              <a:off x="5028223" y="52066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500;p33">
              <a:extLst>
                <a:ext uri="{FF2B5EF4-FFF2-40B4-BE49-F238E27FC236}">
                  <a16:creationId xmlns:a16="http://schemas.microsoft.com/office/drawing/2014/main" id="{1CBC989E-6C6E-4B1F-B6D1-BAC8EEB16299}"/>
                </a:ext>
              </a:extLst>
            </p:cNvPr>
            <p:cNvSpPr/>
            <p:nvPr/>
          </p:nvSpPr>
          <p:spPr>
            <a:xfrm>
              <a:off x="865916" y="52219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501;p33">
              <a:extLst>
                <a:ext uri="{FF2B5EF4-FFF2-40B4-BE49-F238E27FC236}">
                  <a16:creationId xmlns:a16="http://schemas.microsoft.com/office/drawing/2014/main" id="{4D86A32E-54BC-44E9-8A37-7F8B602F8C86}"/>
                </a:ext>
              </a:extLst>
            </p:cNvPr>
            <p:cNvSpPr/>
            <p:nvPr/>
          </p:nvSpPr>
          <p:spPr>
            <a:xfrm>
              <a:off x="1306220" y="52219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502;p33">
              <a:extLst>
                <a:ext uri="{FF2B5EF4-FFF2-40B4-BE49-F238E27FC236}">
                  <a16:creationId xmlns:a16="http://schemas.microsoft.com/office/drawing/2014/main" id="{D7A8609B-CF56-4608-AB07-632D8EF6EDAE}"/>
                </a:ext>
              </a:extLst>
            </p:cNvPr>
            <p:cNvSpPr/>
            <p:nvPr/>
          </p:nvSpPr>
          <p:spPr>
            <a:xfrm>
              <a:off x="1746524" y="52219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503;p33">
              <a:extLst>
                <a:ext uri="{FF2B5EF4-FFF2-40B4-BE49-F238E27FC236}">
                  <a16:creationId xmlns:a16="http://schemas.microsoft.com/office/drawing/2014/main" id="{9FF7BDCE-B16E-44CF-9A36-6723D58F594A}"/>
                </a:ext>
              </a:extLst>
            </p:cNvPr>
            <p:cNvSpPr/>
            <p:nvPr/>
          </p:nvSpPr>
          <p:spPr>
            <a:xfrm>
              <a:off x="2186829" y="52219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504;p33">
              <a:extLst>
                <a:ext uri="{FF2B5EF4-FFF2-40B4-BE49-F238E27FC236}">
                  <a16:creationId xmlns:a16="http://schemas.microsoft.com/office/drawing/2014/main" id="{BC131B9F-529A-4C10-871F-BBB8569C79C2}"/>
                </a:ext>
              </a:extLst>
            </p:cNvPr>
            <p:cNvSpPr/>
            <p:nvPr/>
          </p:nvSpPr>
          <p:spPr>
            <a:xfrm>
              <a:off x="3165199" y="51586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505;p33">
              <a:extLst>
                <a:ext uri="{FF2B5EF4-FFF2-40B4-BE49-F238E27FC236}">
                  <a16:creationId xmlns:a16="http://schemas.microsoft.com/office/drawing/2014/main" id="{3E3E1E5B-B0A4-447D-91EB-4E4E5C19C16D}"/>
                </a:ext>
              </a:extLst>
            </p:cNvPr>
            <p:cNvSpPr/>
            <p:nvPr/>
          </p:nvSpPr>
          <p:spPr>
            <a:xfrm>
              <a:off x="2728962" y="51739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508;p33">
              <a:extLst>
                <a:ext uri="{FF2B5EF4-FFF2-40B4-BE49-F238E27FC236}">
                  <a16:creationId xmlns:a16="http://schemas.microsoft.com/office/drawing/2014/main" id="{64874FD2-A801-4737-A654-5DC4D0AB66EB}"/>
                </a:ext>
              </a:extLst>
            </p:cNvPr>
            <p:cNvSpPr/>
            <p:nvPr/>
          </p:nvSpPr>
          <p:spPr>
            <a:xfrm>
              <a:off x="-15777" y="52222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509;p33">
              <a:extLst>
                <a:ext uri="{FF2B5EF4-FFF2-40B4-BE49-F238E27FC236}">
                  <a16:creationId xmlns:a16="http://schemas.microsoft.com/office/drawing/2014/main" id="{8A7B9FD6-C3AC-4B65-B4D6-3172EB0621AC}"/>
                </a:ext>
              </a:extLst>
            </p:cNvPr>
            <p:cNvSpPr/>
            <p:nvPr/>
          </p:nvSpPr>
          <p:spPr>
            <a:xfrm>
              <a:off x="424528" y="52222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510;p33">
              <a:extLst>
                <a:ext uri="{FF2B5EF4-FFF2-40B4-BE49-F238E27FC236}">
                  <a16:creationId xmlns:a16="http://schemas.microsoft.com/office/drawing/2014/main" id="{7709A067-17FF-4E42-AE7D-BA0D244409D7}"/>
                </a:ext>
              </a:extLst>
            </p:cNvPr>
            <p:cNvSpPr/>
            <p:nvPr/>
          </p:nvSpPr>
          <p:spPr>
            <a:xfrm>
              <a:off x="7426170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511;p33">
              <a:extLst>
                <a:ext uri="{FF2B5EF4-FFF2-40B4-BE49-F238E27FC236}">
                  <a16:creationId xmlns:a16="http://schemas.microsoft.com/office/drawing/2014/main" id="{308B8979-0857-4541-A5D3-573E9B06AB35}"/>
                </a:ext>
              </a:extLst>
            </p:cNvPr>
            <p:cNvSpPr/>
            <p:nvPr/>
          </p:nvSpPr>
          <p:spPr>
            <a:xfrm>
              <a:off x="7866475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512;p33">
              <a:extLst>
                <a:ext uri="{FF2B5EF4-FFF2-40B4-BE49-F238E27FC236}">
                  <a16:creationId xmlns:a16="http://schemas.microsoft.com/office/drawing/2014/main" id="{ECC43B38-D6A8-42A1-9A75-723EEDF27631}"/>
                </a:ext>
              </a:extLst>
            </p:cNvPr>
            <p:cNvSpPr/>
            <p:nvPr/>
          </p:nvSpPr>
          <p:spPr>
            <a:xfrm>
              <a:off x="6989934" y="521801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513;p33">
              <a:extLst>
                <a:ext uri="{FF2B5EF4-FFF2-40B4-BE49-F238E27FC236}">
                  <a16:creationId xmlns:a16="http://schemas.microsoft.com/office/drawing/2014/main" id="{432C307F-3C0D-4023-8351-193131C0FCE6}"/>
                </a:ext>
              </a:extLst>
            </p:cNvPr>
            <p:cNvSpPr/>
            <p:nvPr/>
          </p:nvSpPr>
          <p:spPr>
            <a:xfrm>
              <a:off x="6098888" y="52180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514;p33">
              <a:extLst>
                <a:ext uri="{FF2B5EF4-FFF2-40B4-BE49-F238E27FC236}">
                  <a16:creationId xmlns:a16="http://schemas.microsoft.com/office/drawing/2014/main" id="{132B42A6-B890-4487-B3FA-180F5E1883F1}"/>
                </a:ext>
              </a:extLst>
            </p:cNvPr>
            <p:cNvSpPr/>
            <p:nvPr/>
          </p:nvSpPr>
          <p:spPr>
            <a:xfrm>
              <a:off x="6539192" y="52180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515;p33">
              <a:extLst>
                <a:ext uri="{FF2B5EF4-FFF2-40B4-BE49-F238E27FC236}">
                  <a16:creationId xmlns:a16="http://schemas.microsoft.com/office/drawing/2014/main" id="{74691DCF-5C68-404E-9CCF-E7B84D8AB26D}"/>
                </a:ext>
              </a:extLst>
            </p:cNvPr>
            <p:cNvSpPr/>
            <p:nvPr/>
          </p:nvSpPr>
          <p:spPr>
            <a:xfrm>
              <a:off x="8306779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516;p33">
              <a:extLst>
                <a:ext uri="{FF2B5EF4-FFF2-40B4-BE49-F238E27FC236}">
                  <a16:creationId xmlns:a16="http://schemas.microsoft.com/office/drawing/2014/main" id="{3E9AD2FB-C265-4192-8B06-3139F37DEDD4}"/>
                </a:ext>
              </a:extLst>
            </p:cNvPr>
            <p:cNvSpPr/>
            <p:nvPr/>
          </p:nvSpPr>
          <p:spPr>
            <a:xfrm>
              <a:off x="8747083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517;p33">
              <a:extLst>
                <a:ext uri="{FF2B5EF4-FFF2-40B4-BE49-F238E27FC236}">
                  <a16:creationId xmlns:a16="http://schemas.microsoft.com/office/drawing/2014/main" id="{DFCD81E2-99E1-4BA0-B663-DBE28C4C348C}"/>
                </a:ext>
              </a:extLst>
            </p:cNvPr>
            <p:cNvSpPr/>
            <p:nvPr/>
          </p:nvSpPr>
          <p:spPr>
            <a:xfrm>
              <a:off x="5266491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518;p33">
              <a:extLst>
                <a:ext uri="{FF2B5EF4-FFF2-40B4-BE49-F238E27FC236}">
                  <a16:creationId xmlns:a16="http://schemas.microsoft.com/office/drawing/2014/main" id="{126D2DD9-66B3-46DC-A8A3-39CAB42B22CB}"/>
                </a:ext>
              </a:extLst>
            </p:cNvPr>
            <p:cNvSpPr/>
            <p:nvPr/>
          </p:nvSpPr>
          <p:spPr>
            <a:xfrm>
              <a:off x="5706796" y="52027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519;p33">
              <a:extLst>
                <a:ext uri="{FF2B5EF4-FFF2-40B4-BE49-F238E27FC236}">
                  <a16:creationId xmlns:a16="http://schemas.microsoft.com/office/drawing/2014/main" id="{5AC130D4-59E8-457A-B56B-791B1B033978}"/>
                </a:ext>
              </a:extLst>
            </p:cNvPr>
            <p:cNvSpPr/>
            <p:nvPr/>
          </p:nvSpPr>
          <p:spPr>
            <a:xfrm>
              <a:off x="3487157" y="52066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520;p33">
              <a:extLst>
                <a:ext uri="{FF2B5EF4-FFF2-40B4-BE49-F238E27FC236}">
                  <a16:creationId xmlns:a16="http://schemas.microsoft.com/office/drawing/2014/main" id="{21FF90D9-4D8F-4496-A022-28F647400DE3}"/>
                </a:ext>
              </a:extLst>
            </p:cNvPr>
            <p:cNvSpPr/>
            <p:nvPr/>
          </p:nvSpPr>
          <p:spPr>
            <a:xfrm>
              <a:off x="3927462" y="52066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521;p33">
              <a:extLst>
                <a:ext uri="{FF2B5EF4-FFF2-40B4-BE49-F238E27FC236}">
                  <a16:creationId xmlns:a16="http://schemas.microsoft.com/office/drawing/2014/main" id="{59940289-DCA6-45B8-92F1-0E144188899E}"/>
                </a:ext>
              </a:extLst>
            </p:cNvPr>
            <p:cNvSpPr/>
            <p:nvPr/>
          </p:nvSpPr>
          <p:spPr>
            <a:xfrm>
              <a:off x="4367766" y="52066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522;p33">
              <a:extLst>
                <a:ext uri="{FF2B5EF4-FFF2-40B4-BE49-F238E27FC236}">
                  <a16:creationId xmlns:a16="http://schemas.microsoft.com/office/drawing/2014/main" id="{81C525FC-9B1A-47E9-A7B5-CBEE8520A93B}"/>
                </a:ext>
              </a:extLst>
            </p:cNvPr>
            <p:cNvSpPr/>
            <p:nvPr/>
          </p:nvSpPr>
          <p:spPr>
            <a:xfrm>
              <a:off x="4808070" y="52066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523;p33">
              <a:extLst>
                <a:ext uri="{FF2B5EF4-FFF2-40B4-BE49-F238E27FC236}">
                  <a16:creationId xmlns:a16="http://schemas.microsoft.com/office/drawing/2014/main" id="{C19AC09C-AB16-4018-86A4-4FAF8FD215D2}"/>
                </a:ext>
              </a:extLst>
            </p:cNvPr>
            <p:cNvSpPr/>
            <p:nvPr/>
          </p:nvSpPr>
          <p:spPr>
            <a:xfrm>
              <a:off x="645763" y="52219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524;p33">
              <a:extLst>
                <a:ext uri="{FF2B5EF4-FFF2-40B4-BE49-F238E27FC236}">
                  <a16:creationId xmlns:a16="http://schemas.microsoft.com/office/drawing/2014/main" id="{BAF39B71-CAD3-474F-8C0B-C0699C0A0524}"/>
                </a:ext>
              </a:extLst>
            </p:cNvPr>
            <p:cNvSpPr/>
            <p:nvPr/>
          </p:nvSpPr>
          <p:spPr>
            <a:xfrm>
              <a:off x="1086068" y="52219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525;p33">
              <a:extLst>
                <a:ext uri="{FF2B5EF4-FFF2-40B4-BE49-F238E27FC236}">
                  <a16:creationId xmlns:a16="http://schemas.microsoft.com/office/drawing/2014/main" id="{B5411EDA-6197-4F1B-83B5-0538A3551B9D}"/>
                </a:ext>
              </a:extLst>
            </p:cNvPr>
            <p:cNvSpPr/>
            <p:nvPr/>
          </p:nvSpPr>
          <p:spPr>
            <a:xfrm>
              <a:off x="1526372" y="52219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526;p33">
              <a:extLst>
                <a:ext uri="{FF2B5EF4-FFF2-40B4-BE49-F238E27FC236}">
                  <a16:creationId xmlns:a16="http://schemas.microsoft.com/office/drawing/2014/main" id="{1C53C772-F062-42F2-9BC5-971AFA8CF88F}"/>
                </a:ext>
              </a:extLst>
            </p:cNvPr>
            <p:cNvSpPr/>
            <p:nvPr/>
          </p:nvSpPr>
          <p:spPr>
            <a:xfrm>
              <a:off x="1966677" y="52219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527;p33">
              <a:extLst>
                <a:ext uri="{FF2B5EF4-FFF2-40B4-BE49-F238E27FC236}">
                  <a16:creationId xmlns:a16="http://schemas.microsoft.com/office/drawing/2014/main" id="{23D03582-CAF2-4CAC-810F-EB8E3192F286}"/>
                </a:ext>
              </a:extLst>
            </p:cNvPr>
            <p:cNvSpPr/>
            <p:nvPr/>
          </p:nvSpPr>
          <p:spPr>
            <a:xfrm>
              <a:off x="2945047" y="515861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528;p33">
              <a:extLst>
                <a:ext uri="{FF2B5EF4-FFF2-40B4-BE49-F238E27FC236}">
                  <a16:creationId xmlns:a16="http://schemas.microsoft.com/office/drawing/2014/main" id="{11E09042-04F9-484A-BFB4-66CC9B267F44}"/>
                </a:ext>
              </a:extLst>
            </p:cNvPr>
            <p:cNvSpPr/>
            <p:nvPr/>
          </p:nvSpPr>
          <p:spPr>
            <a:xfrm>
              <a:off x="2508810" y="517392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532;p33">
              <a:extLst>
                <a:ext uri="{FF2B5EF4-FFF2-40B4-BE49-F238E27FC236}">
                  <a16:creationId xmlns:a16="http://schemas.microsoft.com/office/drawing/2014/main" id="{5BB453DD-30FE-4AAD-86A9-DF6892B3B90A}"/>
                </a:ext>
              </a:extLst>
            </p:cNvPr>
            <p:cNvSpPr/>
            <p:nvPr/>
          </p:nvSpPr>
          <p:spPr>
            <a:xfrm>
              <a:off x="204376" y="52222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73" name="Group 3372">
            <a:extLst>
              <a:ext uri="{FF2B5EF4-FFF2-40B4-BE49-F238E27FC236}">
                <a16:creationId xmlns:a16="http://schemas.microsoft.com/office/drawing/2014/main" id="{75DD84EC-11D3-4685-BCDE-0402FB1361AE}"/>
              </a:ext>
            </a:extLst>
          </p:cNvPr>
          <p:cNvGrpSpPr/>
          <p:nvPr/>
        </p:nvGrpSpPr>
        <p:grpSpPr>
          <a:xfrm>
            <a:off x="-189608" y="3881914"/>
            <a:ext cx="12713466" cy="667813"/>
            <a:chOff x="-189608" y="3881914"/>
            <a:chExt cx="12713466" cy="667813"/>
          </a:xfrm>
        </p:grpSpPr>
        <p:sp>
          <p:nvSpPr>
            <p:cNvPr id="841" name="Google Shape;487;p33">
              <a:extLst>
                <a:ext uri="{FF2B5EF4-FFF2-40B4-BE49-F238E27FC236}">
                  <a16:creationId xmlns:a16="http://schemas.microsoft.com/office/drawing/2014/main" id="{C1BC45AD-339D-4ACC-B920-E76BB6121CC6}"/>
                </a:ext>
              </a:extLst>
            </p:cNvPr>
            <p:cNvSpPr/>
            <p:nvPr/>
          </p:nvSpPr>
          <p:spPr>
            <a:xfrm>
              <a:off x="10554622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488;p33">
              <a:extLst>
                <a:ext uri="{FF2B5EF4-FFF2-40B4-BE49-F238E27FC236}">
                  <a16:creationId xmlns:a16="http://schemas.microsoft.com/office/drawing/2014/main" id="{BF4D116E-18BE-4406-BC47-81E23F49879F}"/>
                </a:ext>
              </a:extLst>
            </p:cNvPr>
            <p:cNvSpPr/>
            <p:nvPr/>
          </p:nvSpPr>
          <p:spPr>
            <a:xfrm>
              <a:off x="10994927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489;p33">
              <a:extLst>
                <a:ext uri="{FF2B5EF4-FFF2-40B4-BE49-F238E27FC236}">
                  <a16:creationId xmlns:a16="http://schemas.microsoft.com/office/drawing/2014/main" id="{E0F7D4F8-9CAC-468C-980A-9428DDF3A07F}"/>
                </a:ext>
              </a:extLst>
            </p:cNvPr>
            <p:cNvSpPr/>
            <p:nvPr/>
          </p:nvSpPr>
          <p:spPr>
            <a:xfrm>
              <a:off x="10118386" y="389721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490;p33">
              <a:extLst>
                <a:ext uri="{FF2B5EF4-FFF2-40B4-BE49-F238E27FC236}">
                  <a16:creationId xmlns:a16="http://schemas.microsoft.com/office/drawing/2014/main" id="{85C37964-8CA3-4AFF-A28B-1AF81EC74E23}"/>
                </a:ext>
              </a:extLst>
            </p:cNvPr>
            <p:cNvSpPr/>
            <p:nvPr/>
          </p:nvSpPr>
          <p:spPr>
            <a:xfrm>
              <a:off x="9227340" y="389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491;p33">
              <a:extLst>
                <a:ext uri="{FF2B5EF4-FFF2-40B4-BE49-F238E27FC236}">
                  <a16:creationId xmlns:a16="http://schemas.microsoft.com/office/drawing/2014/main" id="{BA94593F-6B0F-433C-BF0E-745139B8BA9C}"/>
                </a:ext>
              </a:extLst>
            </p:cNvPr>
            <p:cNvSpPr/>
            <p:nvPr/>
          </p:nvSpPr>
          <p:spPr>
            <a:xfrm>
              <a:off x="9667644" y="389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492;p33">
              <a:extLst>
                <a:ext uri="{FF2B5EF4-FFF2-40B4-BE49-F238E27FC236}">
                  <a16:creationId xmlns:a16="http://schemas.microsoft.com/office/drawing/2014/main" id="{B08B0087-A466-4316-8A04-D9559D8BE3C0}"/>
                </a:ext>
              </a:extLst>
            </p:cNvPr>
            <p:cNvSpPr/>
            <p:nvPr/>
          </p:nvSpPr>
          <p:spPr>
            <a:xfrm>
              <a:off x="11435231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493;p33">
              <a:extLst>
                <a:ext uri="{FF2B5EF4-FFF2-40B4-BE49-F238E27FC236}">
                  <a16:creationId xmlns:a16="http://schemas.microsoft.com/office/drawing/2014/main" id="{CAC72F3B-693D-44B9-8C94-4B7FFE9B1570}"/>
                </a:ext>
              </a:extLst>
            </p:cNvPr>
            <p:cNvSpPr/>
            <p:nvPr/>
          </p:nvSpPr>
          <p:spPr>
            <a:xfrm>
              <a:off x="11875536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494;p33">
              <a:extLst>
                <a:ext uri="{FF2B5EF4-FFF2-40B4-BE49-F238E27FC236}">
                  <a16:creationId xmlns:a16="http://schemas.microsoft.com/office/drawing/2014/main" id="{C6367986-1C3C-4E23-B212-8303E5B56682}"/>
                </a:ext>
              </a:extLst>
            </p:cNvPr>
            <p:cNvSpPr/>
            <p:nvPr/>
          </p:nvSpPr>
          <p:spPr>
            <a:xfrm>
              <a:off x="8394943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495;p33">
              <a:extLst>
                <a:ext uri="{FF2B5EF4-FFF2-40B4-BE49-F238E27FC236}">
                  <a16:creationId xmlns:a16="http://schemas.microsoft.com/office/drawing/2014/main" id="{EEC133BC-FABC-4925-99DF-B71A8D2FCC6D}"/>
                </a:ext>
              </a:extLst>
            </p:cNvPr>
            <p:cNvSpPr/>
            <p:nvPr/>
          </p:nvSpPr>
          <p:spPr>
            <a:xfrm>
              <a:off x="8835248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496;p33">
              <a:extLst>
                <a:ext uri="{FF2B5EF4-FFF2-40B4-BE49-F238E27FC236}">
                  <a16:creationId xmlns:a16="http://schemas.microsoft.com/office/drawing/2014/main" id="{6BAB1E12-E095-4C94-97EA-60900201E986}"/>
                </a:ext>
              </a:extLst>
            </p:cNvPr>
            <p:cNvSpPr/>
            <p:nvPr/>
          </p:nvSpPr>
          <p:spPr>
            <a:xfrm>
              <a:off x="6615609" y="3885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497;p33">
              <a:extLst>
                <a:ext uri="{FF2B5EF4-FFF2-40B4-BE49-F238E27FC236}">
                  <a16:creationId xmlns:a16="http://schemas.microsoft.com/office/drawing/2014/main" id="{E2BBFAF4-4167-485E-B332-09C4741B820B}"/>
                </a:ext>
              </a:extLst>
            </p:cNvPr>
            <p:cNvSpPr/>
            <p:nvPr/>
          </p:nvSpPr>
          <p:spPr>
            <a:xfrm>
              <a:off x="7055914" y="3885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498;p33">
              <a:extLst>
                <a:ext uri="{FF2B5EF4-FFF2-40B4-BE49-F238E27FC236}">
                  <a16:creationId xmlns:a16="http://schemas.microsoft.com/office/drawing/2014/main" id="{9DD9E69E-2710-4391-9A0B-028B819665DB}"/>
                </a:ext>
              </a:extLst>
            </p:cNvPr>
            <p:cNvSpPr/>
            <p:nvPr/>
          </p:nvSpPr>
          <p:spPr>
            <a:xfrm>
              <a:off x="7496218" y="3885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499;p33">
              <a:extLst>
                <a:ext uri="{FF2B5EF4-FFF2-40B4-BE49-F238E27FC236}">
                  <a16:creationId xmlns:a16="http://schemas.microsoft.com/office/drawing/2014/main" id="{CA71B038-6841-468B-8A2B-C68204364722}"/>
                </a:ext>
              </a:extLst>
            </p:cNvPr>
            <p:cNvSpPr/>
            <p:nvPr/>
          </p:nvSpPr>
          <p:spPr>
            <a:xfrm>
              <a:off x="7936523" y="3885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500;p33">
              <a:extLst>
                <a:ext uri="{FF2B5EF4-FFF2-40B4-BE49-F238E27FC236}">
                  <a16:creationId xmlns:a16="http://schemas.microsoft.com/office/drawing/2014/main" id="{8E3E8DDB-7442-43FA-9D51-85B0C69C9964}"/>
                </a:ext>
              </a:extLst>
            </p:cNvPr>
            <p:cNvSpPr/>
            <p:nvPr/>
          </p:nvSpPr>
          <p:spPr>
            <a:xfrm>
              <a:off x="3774216" y="39011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501;p33">
              <a:extLst>
                <a:ext uri="{FF2B5EF4-FFF2-40B4-BE49-F238E27FC236}">
                  <a16:creationId xmlns:a16="http://schemas.microsoft.com/office/drawing/2014/main" id="{DF93425E-9CEE-4E36-B903-47253F7786F9}"/>
                </a:ext>
              </a:extLst>
            </p:cNvPr>
            <p:cNvSpPr/>
            <p:nvPr/>
          </p:nvSpPr>
          <p:spPr>
            <a:xfrm>
              <a:off x="4214520" y="39011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502;p33">
              <a:extLst>
                <a:ext uri="{FF2B5EF4-FFF2-40B4-BE49-F238E27FC236}">
                  <a16:creationId xmlns:a16="http://schemas.microsoft.com/office/drawing/2014/main" id="{81BBD431-B26F-49EB-83DE-72C8517672DD}"/>
                </a:ext>
              </a:extLst>
            </p:cNvPr>
            <p:cNvSpPr/>
            <p:nvPr/>
          </p:nvSpPr>
          <p:spPr>
            <a:xfrm>
              <a:off x="4654824" y="39011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503;p33">
              <a:extLst>
                <a:ext uri="{FF2B5EF4-FFF2-40B4-BE49-F238E27FC236}">
                  <a16:creationId xmlns:a16="http://schemas.microsoft.com/office/drawing/2014/main" id="{7DB8F2F9-AE91-4B74-BD16-984CF4A9C24A}"/>
                </a:ext>
              </a:extLst>
            </p:cNvPr>
            <p:cNvSpPr/>
            <p:nvPr/>
          </p:nvSpPr>
          <p:spPr>
            <a:xfrm>
              <a:off x="5095129" y="39011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506;p33">
              <a:extLst>
                <a:ext uri="{FF2B5EF4-FFF2-40B4-BE49-F238E27FC236}">
                  <a16:creationId xmlns:a16="http://schemas.microsoft.com/office/drawing/2014/main" id="{9C48B92E-E426-4F84-AAAB-EF02AAD4323F}"/>
                </a:ext>
              </a:extLst>
            </p:cNvPr>
            <p:cNvSpPr/>
            <p:nvPr/>
          </p:nvSpPr>
          <p:spPr>
            <a:xfrm>
              <a:off x="2011914" y="39014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507;p33">
              <a:extLst>
                <a:ext uri="{FF2B5EF4-FFF2-40B4-BE49-F238E27FC236}">
                  <a16:creationId xmlns:a16="http://schemas.microsoft.com/office/drawing/2014/main" id="{6A82C0D9-3FF4-4A8D-878A-385BE402EF75}"/>
                </a:ext>
              </a:extLst>
            </p:cNvPr>
            <p:cNvSpPr/>
            <p:nvPr/>
          </p:nvSpPr>
          <p:spPr>
            <a:xfrm>
              <a:off x="2452219" y="39014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508;p33">
              <a:extLst>
                <a:ext uri="{FF2B5EF4-FFF2-40B4-BE49-F238E27FC236}">
                  <a16:creationId xmlns:a16="http://schemas.microsoft.com/office/drawing/2014/main" id="{985E7CCF-8901-4FBC-99AB-2977B2687AFE}"/>
                </a:ext>
              </a:extLst>
            </p:cNvPr>
            <p:cNvSpPr/>
            <p:nvPr/>
          </p:nvSpPr>
          <p:spPr>
            <a:xfrm>
              <a:off x="2892523" y="39014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509;p33">
              <a:extLst>
                <a:ext uri="{FF2B5EF4-FFF2-40B4-BE49-F238E27FC236}">
                  <a16:creationId xmlns:a16="http://schemas.microsoft.com/office/drawing/2014/main" id="{7A07B201-B24B-4499-8FFC-AE1B299D40B7}"/>
                </a:ext>
              </a:extLst>
            </p:cNvPr>
            <p:cNvSpPr/>
            <p:nvPr/>
          </p:nvSpPr>
          <p:spPr>
            <a:xfrm>
              <a:off x="3332828" y="39014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510;p33">
              <a:extLst>
                <a:ext uri="{FF2B5EF4-FFF2-40B4-BE49-F238E27FC236}">
                  <a16:creationId xmlns:a16="http://schemas.microsoft.com/office/drawing/2014/main" id="{CC7F5CA0-68BE-471B-9918-885D7E42D3CE}"/>
                </a:ext>
              </a:extLst>
            </p:cNvPr>
            <p:cNvSpPr/>
            <p:nvPr/>
          </p:nvSpPr>
          <p:spPr>
            <a:xfrm>
              <a:off x="10349710" y="395049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65" name="Google Shape;511;p33">
              <a:extLst>
                <a:ext uri="{FF2B5EF4-FFF2-40B4-BE49-F238E27FC236}">
                  <a16:creationId xmlns:a16="http://schemas.microsoft.com/office/drawing/2014/main" id="{D99787FE-A743-4E62-91FE-77D140536A5C}"/>
                </a:ext>
              </a:extLst>
            </p:cNvPr>
            <p:cNvSpPr/>
            <p:nvPr/>
          </p:nvSpPr>
          <p:spPr>
            <a:xfrm>
              <a:off x="10774775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512;p33">
              <a:extLst>
                <a:ext uri="{FF2B5EF4-FFF2-40B4-BE49-F238E27FC236}">
                  <a16:creationId xmlns:a16="http://schemas.microsoft.com/office/drawing/2014/main" id="{9DC7033C-D6F4-43F5-83AD-7C0BCDE9A157}"/>
                </a:ext>
              </a:extLst>
            </p:cNvPr>
            <p:cNvSpPr/>
            <p:nvPr/>
          </p:nvSpPr>
          <p:spPr>
            <a:xfrm>
              <a:off x="9898234" y="389721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513;p33">
              <a:extLst>
                <a:ext uri="{FF2B5EF4-FFF2-40B4-BE49-F238E27FC236}">
                  <a16:creationId xmlns:a16="http://schemas.microsoft.com/office/drawing/2014/main" id="{79D70B36-6789-46EC-B8AF-99E4B82D0046}"/>
                </a:ext>
              </a:extLst>
            </p:cNvPr>
            <p:cNvSpPr/>
            <p:nvPr/>
          </p:nvSpPr>
          <p:spPr>
            <a:xfrm>
              <a:off x="9007188" y="389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514;p33">
              <a:extLst>
                <a:ext uri="{FF2B5EF4-FFF2-40B4-BE49-F238E27FC236}">
                  <a16:creationId xmlns:a16="http://schemas.microsoft.com/office/drawing/2014/main" id="{868B1F73-27B2-4FCF-87FA-6DF702A429DA}"/>
                </a:ext>
              </a:extLst>
            </p:cNvPr>
            <p:cNvSpPr/>
            <p:nvPr/>
          </p:nvSpPr>
          <p:spPr>
            <a:xfrm>
              <a:off x="9447492" y="389722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515;p33">
              <a:extLst>
                <a:ext uri="{FF2B5EF4-FFF2-40B4-BE49-F238E27FC236}">
                  <a16:creationId xmlns:a16="http://schemas.microsoft.com/office/drawing/2014/main" id="{AC6D20F6-042B-4EC9-A2F5-EBE0DB3600E3}"/>
                </a:ext>
              </a:extLst>
            </p:cNvPr>
            <p:cNvSpPr/>
            <p:nvPr/>
          </p:nvSpPr>
          <p:spPr>
            <a:xfrm>
              <a:off x="11215079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516;p33">
              <a:extLst>
                <a:ext uri="{FF2B5EF4-FFF2-40B4-BE49-F238E27FC236}">
                  <a16:creationId xmlns:a16="http://schemas.microsoft.com/office/drawing/2014/main" id="{07FC0A4E-EFE8-45A0-94F4-FD575F876402}"/>
                </a:ext>
              </a:extLst>
            </p:cNvPr>
            <p:cNvSpPr/>
            <p:nvPr/>
          </p:nvSpPr>
          <p:spPr>
            <a:xfrm>
              <a:off x="11655383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517;p33">
              <a:extLst>
                <a:ext uri="{FF2B5EF4-FFF2-40B4-BE49-F238E27FC236}">
                  <a16:creationId xmlns:a16="http://schemas.microsoft.com/office/drawing/2014/main" id="{B379125E-2F7A-4926-ACE8-80BD8B389CD6}"/>
                </a:ext>
              </a:extLst>
            </p:cNvPr>
            <p:cNvSpPr/>
            <p:nvPr/>
          </p:nvSpPr>
          <p:spPr>
            <a:xfrm>
              <a:off x="8174791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518;p33">
              <a:extLst>
                <a:ext uri="{FF2B5EF4-FFF2-40B4-BE49-F238E27FC236}">
                  <a16:creationId xmlns:a16="http://schemas.microsoft.com/office/drawing/2014/main" id="{A9142BE7-88F9-49B5-84FD-DE70917CB45D}"/>
                </a:ext>
              </a:extLst>
            </p:cNvPr>
            <p:cNvSpPr/>
            <p:nvPr/>
          </p:nvSpPr>
          <p:spPr>
            <a:xfrm>
              <a:off x="8615096" y="388191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519;p33">
              <a:extLst>
                <a:ext uri="{FF2B5EF4-FFF2-40B4-BE49-F238E27FC236}">
                  <a16:creationId xmlns:a16="http://schemas.microsoft.com/office/drawing/2014/main" id="{3FEAEC0A-E717-4C84-A831-DC6BB0D2ADC8}"/>
                </a:ext>
              </a:extLst>
            </p:cNvPr>
            <p:cNvSpPr/>
            <p:nvPr/>
          </p:nvSpPr>
          <p:spPr>
            <a:xfrm>
              <a:off x="6395457" y="3885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520;p33">
              <a:extLst>
                <a:ext uri="{FF2B5EF4-FFF2-40B4-BE49-F238E27FC236}">
                  <a16:creationId xmlns:a16="http://schemas.microsoft.com/office/drawing/2014/main" id="{7BE72C81-0EBB-479A-AC50-B5C8E1560CF0}"/>
                </a:ext>
              </a:extLst>
            </p:cNvPr>
            <p:cNvSpPr/>
            <p:nvPr/>
          </p:nvSpPr>
          <p:spPr>
            <a:xfrm>
              <a:off x="6835762" y="3885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521;p33">
              <a:extLst>
                <a:ext uri="{FF2B5EF4-FFF2-40B4-BE49-F238E27FC236}">
                  <a16:creationId xmlns:a16="http://schemas.microsoft.com/office/drawing/2014/main" id="{7EFFA56C-AD97-4ED1-95CE-8FD9093287E4}"/>
                </a:ext>
              </a:extLst>
            </p:cNvPr>
            <p:cNvSpPr/>
            <p:nvPr/>
          </p:nvSpPr>
          <p:spPr>
            <a:xfrm>
              <a:off x="7276066" y="3885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522;p33">
              <a:extLst>
                <a:ext uri="{FF2B5EF4-FFF2-40B4-BE49-F238E27FC236}">
                  <a16:creationId xmlns:a16="http://schemas.microsoft.com/office/drawing/2014/main" id="{9EC109A3-1C22-487A-9278-CEAFB994B622}"/>
                </a:ext>
              </a:extLst>
            </p:cNvPr>
            <p:cNvSpPr/>
            <p:nvPr/>
          </p:nvSpPr>
          <p:spPr>
            <a:xfrm>
              <a:off x="7716370" y="38858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523;p33">
              <a:extLst>
                <a:ext uri="{FF2B5EF4-FFF2-40B4-BE49-F238E27FC236}">
                  <a16:creationId xmlns:a16="http://schemas.microsoft.com/office/drawing/2014/main" id="{BB649508-598F-4EFC-B189-AF9FBFC78DB8}"/>
                </a:ext>
              </a:extLst>
            </p:cNvPr>
            <p:cNvSpPr/>
            <p:nvPr/>
          </p:nvSpPr>
          <p:spPr>
            <a:xfrm>
              <a:off x="3554063" y="39011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524;p33">
              <a:extLst>
                <a:ext uri="{FF2B5EF4-FFF2-40B4-BE49-F238E27FC236}">
                  <a16:creationId xmlns:a16="http://schemas.microsoft.com/office/drawing/2014/main" id="{D2A717FC-8D19-4CBE-A84E-1702E281222F}"/>
                </a:ext>
              </a:extLst>
            </p:cNvPr>
            <p:cNvSpPr/>
            <p:nvPr/>
          </p:nvSpPr>
          <p:spPr>
            <a:xfrm>
              <a:off x="3994368" y="39011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525;p33">
              <a:extLst>
                <a:ext uri="{FF2B5EF4-FFF2-40B4-BE49-F238E27FC236}">
                  <a16:creationId xmlns:a16="http://schemas.microsoft.com/office/drawing/2014/main" id="{C8C3DDD9-1066-4716-89D3-9B3ED2FDCC6E}"/>
                </a:ext>
              </a:extLst>
            </p:cNvPr>
            <p:cNvSpPr/>
            <p:nvPr/>
          </p:nvSpPr>
          <p:spPr>
            <a:xfrm>
              <a:off x="4434672" y="39011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526;p33">
              <a:extLst>
                <a:ext uri="{FF2B5EF4-FFF2-40B4-BE49-F238E27FC236}">
                  <a16:creationId xmlns:a16="http://schemas.microsoft.com/office/drawing/2014/main" id="{D223B445-855D-4A68-9E4A-A648D8AE8043}"/>
                </a:ext>
              </a:extLst>
            </p:cNvPr>
            <p:cNvSpPr/>
            <p:nvPr/>
          </p:nvSpPr>
          <p:spPr>
            <a:xfrm>
              <a:off x="4874977" y="3901116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529;p33">
              <a:extLst>
                <a:ext uri="{FF2B5EF4-FFF2-40B4-BE49-F238E27FC236}">
                  <a16:creationId xmlns:a16="http://schemas.microsoft.com/office/drawing/2014/main" id="{F74B7265-AC97-4AC3-9168-6518D432DBFA}"/>
                </a:ext>
              </a:extLst>
            </p:cNvPr>
            <p:cNvSpPr/>
            <p:nvPr/>
          </p:nvSpPr>
          <p:spPr>
            <a:xfrm>
              <a:off x="1791762" y="39014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530;p33">
              <a:extLst>
                <a:ext uri="{FF2B5EF4-FFF2-40B4-BE49-F238E27FC236}">
                  <a16:creationId xmlns:a16="http://schemas.microsoft.com/office/drawing/2014/main" id="{704101A4-DB87-43C4-B97B-6BD7CBDED3E3}"/>
                </a:ext>
              </a:extLst>
            </p:cNvPr>
            <p:cNvSpPr/>
            <p:nvPr/>
          </p:nvSpPr>
          <p:spPr>
            <a:xfrm>
              <a:off x="2232067" y="39014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531;p33">
              <a:extLst>
                <a:ext uri="{FF2B5EF4-FFF2-40B4-BE49-F238E27FC236}">
                  <a16:creationId xmlns:a16="http://schemas.microsoft.com/office/drawing/2014/main" id="{D3D9A53B-7AD5-4540-9045-97A212E0406B}"/>
                </a:ext>
              </a:extLst>
            </p:cNvPr>
            <p:cNvSpPr/>
            <p:nvPr/>
          </p:nvSpPr>
          <p:spPr>
            <a:xfrm>
              <a:off x="2672371" y="39014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532;p33">
              <a:extLst>
                <a:ext uri="{FF2B5EF4-FFF2-40B4-BE49-F238E27FC236}">
                  <a16:creationId xmlns:a16="http://schemas.microsoft.com/office/drawing/2014/main" id="{08E2A6DA-8BDD-4FF3-9B5B-507FF3499ED4}"/>
                </a:ext>
              </a:extLst>
            </p:cNvPr>
            <p:cNvSpPr/>
            <p:nvPr/>
          </p:nvSpPr>
          <p:spPr>
            <a:xfrm>
              <a:off x="3112676" y="390140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556;p33">
              <a:extLst>
                <a:ext uri="{FF2B5EF4-FFF2-40B4-BE49-F238E27FC236}">
                  <a16:creationId xmlns:a16="http://schemas.microsoft.com/office/drawing/2014/main" id="{B9A9B41E-4B01-41BC-A690-77D51A84DC77}"/>
                </a:ext>
              </a:extLst>
            </p:cNvPr>
            <p:cNvSpPr/>
            <p:nvPr/>
          </p:nvSpPr>
          <p:spPr>
            <a:xfrm>
              <a:off x="8132948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557;p33">
              <a:extLst>
                <a:ext uri="{FF2B5EF4-FFF2-40B4-BE49-F238E27FC236}">
                  <a16:creationId xmlns:a16="http://schemas.microsoft.com/office/drawing/2014/main" id="{7A843E04-56B5-4334-8E1D-EA0204E1BF2B}"/>
                </a:ext>
              </a:extLst>
            </p:cNvPr>
            <p:cNvSpPr/>
            <p:nvPr/>
          </p:nvSpPr>
          <p:spPr>
            <a:xfrm>
              <a:off x="8573252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558;p33">
              <a:extLst>
                <a:ext uri="{FF2B5EF4-FFF2-40B4-BE49-F238E27FC236}">
                  <a16:creationId xmlns:a16="http://schemas.microsoft.com/office/drawing/2014/main" id="{6465E550-6912-42EA-A0AE-F44C9C4FEB4E}"/>
                </a:ext>
              </a:extLst>
            </p:cNvPr>
            <p:cNvSpPr/>
            <p:nvPr/>
          </p:nvSpPr>
          <p:spPr>
            <a:xfrm>
              <a:off x="7696711" y="400729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559;p33">
              <a:extLst>
                <a:ext uri="{FF2B5EF4-FFF2-40B4-BE49-F238E27FC236}">
                  <a16:creationId xmlns:a16="http://schemas.microsoft.com/office/drawing/2014/main" id="{90A047F0-FB05-46FD-8813-9CC7295B0AF5}"/>
                </a:ext>
              </a:extLst>
            </p:cNvPr>
            <p:cNvSpPr/>
            <p:nvPr/>
          </p:nvSpPr>
          <p:spPr>
            <a:xfrm>
              <a:off x="6805665" y="40073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560;p33">
              <a:extLst>
                <a:ext uri="{FF2B5EF4-FFF2-40B4-BE49-F238E27FC236}">
                  <a16:creationId xmlns:a16="http://schemas.microsoft.com/office/drawing/2014/main" id="{09C3CE5F-061F-4F57-B813-E98E59055277}"/>
                </a:ext>
              </a:extLst>
            </p:cNvPr>
            <p:cNvSpPr/>
            <p:nvPr/>
          </p:nvSpPr>
          <p:spPr>
            <a:xfrm>
              <a:off x="7245970" y="40073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561;p33">
              <a:extLst>
                <a:ext uri="{FF2B5EF4-FFF2-40B4-BE49-F238E27FC236}">
                  <a16:creationId xmlns:a16="http://schemas.microsoft.com/office/drawing/2014/main" id="{9AFE6474-82EB-4B19-8064-8DCEBB8A4A9B}"/>
                </a:ext>
              </a:extLst>
            </p:cNvPr>
            <p:cNvSpPr/>
            <p:nvPr/>
          </p:nvSpPr>
          <p:spPr>
            <a:xfrm>
              <a:off x="9013557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562;p33">
              <a:extLst>
                <a:ext uri="{FF2B5EF4-FFF2-40B4-BE49-F238E27FC236}">
                  <a16:creationId xmlns:a16="http://schemas.microsoft.com/office/drawing/2014/main" id="{C210F858-3B0F-4A14-9C80-F4CD9548A464}"/>
                </a:ext>
              </a:extLst>
            </p:cNvPr>
            <p:cNvSpPr/>
            <p:nvPr/>
          </p:nvSpPr>
          <p:spPr>
            <a:xfrm>
              <a:off x="9453861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563;p33">
              <a:extLst>
                <a:ext uri="{FF2B5EF4-FFF2-40B4-BE49-F238E27FC236}">
                  <a16:creationId xmlns:a16="http://schemas.microsoft.com/office/drawing/2014/main" id="{63294825-E56C-462E-9415-ABDE206F19D0}"/>
                </a:ext>
              </a:extLst>
            </p:cNvPr>
            <p:cNvSpPr/>
            <p:nvPr/>
          </p:nvSpPr>
          <p:spPr>
            <a:xfrm>
              <a:off x="5973269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564;p33">
              <a:extLst>
                <a:ext uri="{FF2B5EF4-FFF2-40B4-BE49-F238E27FC236}">
                  <a16:creationId xmlns:a16="http://schemas.microsoft.com/office/drawing/2014/main" id="{4E90A944-D508-478C-91B9-71F0016EF880}"/>
                </a:ext>
              </a:extLst>
            </p:cNvPr>
            <p:cNvSpPr/>
            <p:nvPr/>
          </p:nvSpPr>
          <p:spPr>
            <a:xfrm>
              <a:off x="6413573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565;p33">
              <a:extLst>
                <a:ext uri="{FF2B5EF4-FFF2-40B4-BE49-F238E27FC236}">
                  <a16:creationId xmlns:a16="http://schemas.microsoft.com/office/drawing/2014/main" id="{22B0B46C-728F-4708-ADAD-8A3528F2B99D}"/>
                </a:ext>
              </a:extLst>
            </p:cNvPr>
            <p:cNvSpPr/>
            <p:nvPr/>
          </p:nvSpPr>
          <p:spPr>
            <a:xfrm>
              <a:off x="4193935" y="39959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566;p33">
              <a:extLst>
                <a:ext uri="{FF2B5EF4-FFF2-40B4-BE49-F238E27FC236}">
                  <a16:creationId xmlns:a16="http://schemas.microsoft.com/office/drawing/2014/main" id="{FAB9A3A3-A8B3-48A7-8608-0AC9C9A534FB}"/>
                </a:ext>
              </a:extLst>
            </p:cNvPr>
            <p:cNvSpPr/>
            <p:nvPr/>
          </p:nvSpPr>
          <p:spPr>
            <a:xfrm>
              <a:off x="4634239" y="39959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567;p33">
              <a:extLst>
                <a:ext uri="{FF2B5EF4-FFF2-40B4-BE49-F238E27FC236}">
                  <a16:creationId xmlns:a16="http://schemas.microsoft.com/office/drawing/2014/main" id="{8A3423BE-A98C-4AC7-B356-B98FA283338B}"/>
                </a:ext>
              </a:extLst>
            </p:cNvPr>
            <p:cNvSpPr/>
            <p:nvPr/>
          </p:nvSpPr>
          <p:spPr>
            <a:xfrm>
              <a:off x="5074544" y="39959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568;p33">
              <a:extLst>
                <a:ext uri="{FF2B5EF4-FFF2-40B4-BE49-F238E27FC236}">
                  <a16:creationId xmlns:a16="http://schemas.microsoft.com/office/drawing/2014/main" id="{BED91C13-71EC-4BBC-A845-E44F7D092C98}"/>
                </a:ext>
              </a:extLst>
            </p:cNvPr>
            <p:cNvSpPr/>
            <p:nvPr/>
          </p:nvSpPr>
          <p:spPr>
            <a:xfrm>
              <a:off x="5514848" y="39959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569;p33">
              <a:extLst>
                <a:ext uri="{FF2B5EF4-FFF2-40B4-BE49-F238E27FC236}">
                  <a16:creationId xmlns:a16="http://schemas.microsoft.com/office/drawing/2014/main" id="{84BCCB18-6EA2-4B80-8C20-90EABB086B59}"/>
                </a:ext>
              </a:extLst>
            </p:cNvPr>
            <p:cNvSpPr/>
            <p:nvPr/>
          </p:nvSpPr>
          <p:spPr>
            <a:xfrm>
              <a:off x="1352541" y="401119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570;p33">
              <a:extLst>
                <a:ext uri="{FF2B5EF4-FFF2-40B4-BE49-F238E27FC236}">
                  <a16:creationId xmlns:a16="http://schemas.microsoft.com/office/drawing/2014/main" id="{D8CBACEB-025C-4319-A345-9CF98D99A6B8}"/>
                </a:ext>
              </a:extLst>
            </p:cNvPr>
            <p:cNvSpPr/>
            <p:nvPr/>
          </p:nvSpPr>
          <p:spPr>
            <a:xfrm>
              <a:off x="1792846" y="401119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571;p33">
              <a:extLst>
                <a:ext uri="{FF2B5EF4-FFF2-40B4-BE49-F238E27FC236}">
                  <a16:creationId xmlns:a16="http://schemas.microsoft.com/office/drawing/2014/main" id="{41C92E58-3C49-434C-B7D7-A24475B229DF}"/>
                </a:ext>
              </a:extLst>
            </p:cNvPr>
            <p:cNvSpPr/>
            <p:nvPr/>
          </p:nvSpPr>
          <p:spPr>
            <a:xfrm>
              <a:off x="2233150" y="401119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572;p33">
              <a:extLst>
                <a:ext uri="{FF2B5EF4-FFF2-40B4-BE49-F238E27FC236}">
                  <a16:creationId xmlns:a16="http://schemas.microsoft.com/office/drawing/2014/main" id="{57B6E661-CBE4-40FD-8D4A-5464B37CE639}"/>
                </a:ext>
              </a:extLst>
            </p:cNvPr>
            <p:cNvSpPr/>
            <p:nvPr/>
          </p:nvSpPr>
          <p:spPr>
            <a:xfrm>
              <a:off x="2673454" y="401119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573;p33">
              <a:extLst>
                <a:ext uri="{FF2B5EF4-FFF2-40B4-BE49-F238E27FC236}">
                  <a16:creationId xmlns:a16="http://schemas.microsoft.com/office/drawing/2014/main" id="{9033CFA8-962F-47DF-9587-D30B09BD59B4}"/>
                </a:ext>
              </a:extLst>
            </p:cNvPr>
            <p:cNvSpPr/>
            <p:nvPr/>
          </p:nvSpPr>
          <p:spPr>
            <a:xfrm>
              <a:off x="3651825" y="39478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574;p33">
              <a:extLst>
                <a:ext uri="{FF2B5EF4-FFF2-40B4-BE49-F238E27FC236}">
                  <a16:creationId xmlns:a16="http://schemas.microsoft.com/office/drawing/2014/main" id="{F9AC89D9-47CB-4CA4-8AAF-7EB9A0DCFE98}"/>
                </a:ext>
              </a:extLst>
            </p:cNvPr>
            <p:cNvSpPr/>
            <p:nvPr/>
          </p:nvSpPr>
          <p:spPr>
            <a:xfrm>
              <a:off x="3215588" y="39631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576;p33">
              <a:extLst>
                <a:ext uri="{FF2B5EF4-FFF2-40B4-BE49-F238E27FC236}">
                  <a16:creationId xmlns:a16="http://schemas.microsoft.com/office/drawing/2014/main" id="{B21F7E04-4D1A-4D49-8808-CF5A7FC66E84}"/>
                </a:ext>
              </a:extLst>
            </p:cNvPr>
            <p:cNvSpPr/>
            <p:nvPr/>
          </p:nvSpPr>
          <p:spPr>
            <a:xfrm>
              <a:off x="30544" y="401148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577;p33">
              <a:extLst>
                <a:ext uri="{FF2B5EF4-FFF2-40B4-BE49-F238E27FC236}">
                  <a16:creationId xmlns:a16="http://schemas.microsoft.com/office/drawing/2014/main" id="{440B17FF-81FB-4749-BB47-24ED3E4E3519}"/>
                </a:ext>
              </a:extLst>
            </p:cNvPr>
            <p:cNvSpPr/>
            <p:nvPr/>
          </p:nvSpPr>
          <p:spPr>
            <a:xfrm>
              <a:off x="470849" y="401148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578;p33">
              <a:extLst>
                <a:ext uri="{FF2B5EF4-FFF2-40B4-BE49-F238E27FC236}">
                  <a16:creationId xmlns:a16="http://schemas.microsoft.com/office/drawing/2014/main" id="{787EF091-CAEB-49E8-BE03-91EFD1C9B998}"/>
                </a:ext>
              </a:extLst>
            </p:cNvPr>
            <p:cNvSpPr/>
            <p:nvPr/>
          </p:nvSpPr>
          <p:spPr>
            <a:xfrm>
              <a:off x="911153" y="401148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579;p33">
              <a:extLst>
                <a:ext uri="{FF2B5EF4-FFF2-40B4-BE49-F238E27FC236}">
                  <a16:creationId xmlns:a16="http://schemas.microsoft.com/office/drawing/2014/main" id="{B5034C03-B8BF-4190-B1D9-4B860FD52823}"/>
                </a:ext>
              </a:extLst>
            </p:cNvPr>
            <p:cNvSpPr/>
            <p:nvPr/>
          </p:nvSpPr>
          <p:spPr>
            <a:xfrm>
              <a:off x="7912796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580;p33">
              <a:extLst>
                <a:ext uri="{FF2B5EF4-FFF2-40B4-BE49-F238E27FC236}">
                  <a16:creationId xmlns:a16="http://schemas.microsoft.com/office/drawing/2014/main" id="{915B53A2-2CDD-46B9-9C41-2EF20D3E8CEE}"/>
                </a:ext>
              </a:extLst>
            </p:cNvPr>
            <p:cNvSpPr/>
            <p:nvPr/>
          </p:nvSpPr>
          <p:spPr>
            <a:xfrm>
              <a:off x="8353100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581;p33">
              <a:extLst>
                <a:ext uri="{FF2B5EF4-FFF2-40B4-BE49-F238E27FC236}">
                  <a16:creationId xmlns:a16="http://schemas.microsoft.com/office/drawing/2014/main" id="{894349EF-5D89-46E0-98DF-0B79AB544D12}"/>
                </a:ext>
              </a:extLst>
            </p:cNvPr>
            <p:cNvSpPr/>
            <p:nvPr/>
          </p:nvSpPr>
          <p:spPr>
            <a:xfrm>
              <a:off x="7476559" y="400729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582;p33">
              <a:extLst>
                <a:ext uri="{FF2B5EF4-FFF2-40B4-BE49-F238E27FC236}">
                  <a16:creationId xmlns:a16="http://schemas.microsoft.com/office/drawing/2014/main" id="{0873EE0C-CBB7-44AD-BBE3-84824170AD50}"/>
                </a:ext>
              </a:extLst>
            </p:cNvPr>
            <p:cNvSpPr/>
            <p:nvPr/>
          </p:nvSpPr>
          <p:spPr>
            <a:xfrm>
              <a:off x="6585513" y="40073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583;p33">
              <a:extLst>
                <a:ext uri="{FF2B5EF4-FFF2-40B4-BE49-F238E27FC236}">
                  <a16:creationId xmlns:a16="http://schemas.microsoft.com/office/drawing/2014/main" id="{F12863E6-67B9-403B-AE4B-4DA28E6E8B0D}"/>
                </a:ext>
              </a:extLst>
            </p:cNvPr>
            <p:cNvSpPr/>
            <p:nvPr/>
          </p:nvSpPr>
          <p:spPr>
            <a:xfrm>
              <a:off x="7025818" y="400730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584;p33">
              <a:extLst>
                <a:ext uri="{FF2B5EF4-FFF2-40B4-BE49-F238E27FC236}">
                  <a16:creationId xmlns:a16="http://schemas.microsoft.com/office/drawing/2014/main" id="{6F2DB99D-8873-4618-89C1-3CAF7B9DC94F}"/>
                </a:ext>
              </a:extLst>
            </p:cNvPr>
            <p:cNvSpPr/>
            <p:nvPr/>
          </p:nvSpPr>
          <p:spPr>
            <a:xfrm>
              <a:off x="8793405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585;p33">
              <a:extLst>
                <a:ext uri="{FF2B5EF4-FFF2-40B4-BE49-F238E27FC236}">
                  <a16:creationId xmlns:a16="http://schemas.microsoft.com/office/drawing/2014/main" id="{359DA3CC-0AA8-4980-82B5-2C72FEA4BF4E}"/>
                </a:ext>
              </a:extLst>
            </p:cNvPr>
            <p:cNvSpPr/>
            <p:nvPr/>
          </p:nvSpPr>
          <p:spPr>
            <a:xfrm>
              <a:off x="9233709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586;p33">
              <a:extLst>
                <a:ext uri="{FF2B5EF4-FFF2-40B4-BE49-F238E27FC236}">
                  <a16:creationId xmlns:a16="http://schemas.microsoft.com/office/drawing/2014/main" id="{68DE0A42-FFA3-4E48-A3EC-5A0AC4DDE815}"/>
                </a:ext>
              </a:extLst>
            </p:cNvPr>
            <p:cNvSpPr/>
            <p:nvPr/>
          </p:nvSpPr>
          <p:spPr>
            <a:xfrm>
              <a:off x="5753117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587;p33">
              <a:extLst>
                <a:ext uri="{FF2B5EF4-FFF2-40B4-BE49-F238E27FC236}">
                  <a16:creationId xmlns:a16="http://schemas.microsoft.com/office/drawing/2014/main" id="{ECB4C2DC-A2DB-4378-9010-4786B00354AA}"/>
                </a:ext>
              </a:extLst>
            </p:cNvPr>
            <p:cNvSpPr/>
            <p:nvPr/>
          </p:nvSpPr>
          <p:spPr>
            <a:xfrm>
              <a:off x="6193421" y="399199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588;p33">
              <a:extLst>
                <a:ext uri="{FF2B5EF4-FFF2-40B4-BE49-F238E27FC236}">
                  <a16:creationId xmlns:a16="http://schemas.microsoft.com/office/drawing/2014/main" id="{2CA1358C-3908-4AE9-8D09-962BAAB4BB91}"/>
                </a:ext>
              </a:extLst>
            </p:cNvPr>
            <p:cNvSpPr/>
            <p:nvPr/>
          </p:nvSpPr>
          <p:spPr>
            <a:xfrm>
              <a:off x="3973783" y="39959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589;p33">
              <a:extLst>
                <a:ext uri="{FF2B5EF4-FFF2-40B4-BE49-F238E27FC236}">
                  <a16:creationId xmlns:a16="http://schemas.microsoft.com/office/drawing/2014/main" id="{764ABE85-F5BB-4FF7-8E42-464D4B065A15}"/>
                </a:ext>
              </a:extLst>
            </p:cNvPr>
            <p:cNvSpPr/>
            <p:nvPr/>
          </p:nvSpPr>
          <p:spPr>
            <a:xfrm>
              <a:off x="4414087" y="39959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590;p33">
              <a:extLst>
                <a:ext uri="{FF2B5EF4-FFF2-40B4-BE49-F238E27FC236}">
                  <a16:creationId xmlns:a16="http://schemas.microsoft.com/office/drawing/2014/main" id="{062BA95B-D1DA-4234-A8E6-D555CEDCD0D6}"/>
                </a:ext>
              </a:extLst>
            </p:cNvPr>
            <p:cNvSpPr/>
            <p:nvPr/>
          </p:nvSpPr>
          <p:spPr>
            <a:xfrm>
              <a:off x="4854392" y="39959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591;p33">
              <a:extLst>
                <a:ext uri="{FF2B5EF4-FFF2-40B4-BE49-F238E27FC236}">
                  <a16:creationId xmlns:a16="http://schemas.microsoft.com/office/drawing/2014/main" id="{DDE13B57-9BB6-4BCB-AC6A-64C8D5BEB6FA}"/>
                </a:ext>
              </a:extLst>
            </p:cNvPr>
            <p:cNvSpPr/>
            <p:nvPr/>
          </p:nvSpPr>
          <p:spPr>
            <a:xfrm>
              <a:off x="5294696" y="399595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592;p33">
              <a:extLst>
                <a:ext uri="{FF2B5EF4-FFF2-40B4-BE49-F238E27FC236}">
                  <a16:creationId xmlns:a16="http://schemas.microsoft.com/office/drawing/2014/main" id="{1E1D7028-3071-4A68-BD8E-802267DA4D8E}"/>
                </a:ext>
              </a:extLst>
            </p:cNvPr>
            <p:cNvSpPr/>
            <p:nvPr/>
          </p:nvSpPr>
          <p:spPr>
            <a:xfrm>
              <a:off x="1132389" y="401119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593;p33">
              <a:extLst>
                <a:ext uri="{FF2B5EF4-FFF2-40B4-BE49-F238E27FC236}">
                  <a16:creationId xmlns:a16="http://schemas.microsoft.com/office/drawing/2014/main" id="{22FA9DB1-5F32-47FB-93DD-92074F66EA1B}"/>
                </a:ext>
              </a:extLst>
            </p:cNvPr>
            <p:cNvSpPr/>
            <p:nvPr/>
          </p:nvSpPr>
          <p:spPr>
            <a:xfrm>
              <a:off x="1572693" y="401119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594;p33">
              <a:extLst>
                <a:ext uri="{FF2B5EF4-FFF2-40B4-BE49-F238E27FC236}">
                  <a16:creationId xmlns:a16="http://schemas.microsoft.com/office/drawing/2014/main" id="{58080D5A-BE03-4AC7-98B3-BC672008826D}"/>
                </a:ext>
              </a:extLst>
            </p:cNvPr>
            <p:cNvSpPr/>
            <p:nvPr/>
          </p:nvSpPr>
          <p:spPr>
            <a:xfrm>
              <a:off x="2012998" y="401119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595;p33">
              <a:extLst>
                <a:ext uri="{FF2B5EF4-FFF2-40B4-BE49-F238E27FC236}">
                  <a16:creationId xmlns:a16="http://schemas.microsoft.com/office/drawing/2014/main" id="{8EE203D5-EF69-4B2D-BC9C-32028B9A0477}"/>
                </a:ext>
              </a:extLst>
            </p:cNvPr>
            <p:cNvSpPr/>
            <p:nvPr/>
          </p:nvSpPr>
          <p:spPr>
            <a:xfrm>
              <a:off x="2453302" y="4011192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596;p33">
              <a:extLst>
                <a:ext uri="{FF2B5EF4-FFF2-40B4-BE49-F238E27FC236}">
                  <a16:creationId xmlns:a16="http://schemas.microsoft.com/office/drawing/2014/main" id="{A4EFDF22-1B9C-4215-BE9A-ADC6B70C7BD9}"/>
                </a:ext>
              </a:extLst>
            </p:cNvPr>
            <p:cNvSpPr/>
            <p:nvPr/>
          </p:nvSpPr>
          <p:spPr>
            <a:xfrm>
              <a:off x="3431672" y="394789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597;p33">
              <a:extLst>
                <a:ext uri="{FF2B5EF4-FFF2-40B4-BE49-F238E27FC236}">
                  <a16:creationId xmlns:a16="http://schemas.microsoft.com/office/drawing/2014/main" id="{86849A0C-33FA-48C2-BE3F-3047CE6C9C5D}"/>
                </a:ext>
              </a:extLst>
            </p:cNvPr>
            <p:cNvSpPr/>
            <p:nvPr/>
          </p:nvSpPr>
          <p:spPr>
            <a:xfrm>
              <a:off x="2995436" y="396319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598;p33">
              <a:extLst>
                <a:ext uri="{FF2B5EF4-FFF2-40B4-BE49-F238E27FC236}">
                  <a16:creationId xmlns:a16="http://schemas.microsoft.com/office/drawing/2014/main" id="{C57FB8C7-6FC6-478A-9EED-ACAA4FD4A864}"/>
                </a:ext>
              </a:extLst>
            </p:cNvPr>
            <p:cNvSpPr/>
            <p:nvPr/>
          </p:nvSpPr>
          <p:spPr>
            <a:xfrm>
              <a:off x="-189608" y="401148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599;p33">
              <a:extLst>
                <a:ext uri="{FF2B5EF4-FFF2-40B4-BE49-F238E27FC236}">
                  <a16:creationId xmlns:a16="http://schemas.microsoft.com/office/drawing/2014/main" id="{0B1EA50F-D490-4C05-9F8E-CE2C5E9B4512}"/>
                </a:ext>
              </a:extLst>
            </p:cNvPr>
            <p:cNvSpPr/>
            <p:nvPr/>
          </p:nvSpPr>
          <p:spPr>
            <a:xfrm>
              <a:off x="250697" y="401148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600;p33">
              <a:extLst>
                <a:ext uri="{FF2B5EF4-FFF2-40B4-BE49-F238E27FC236}">
                  <a16:creationId xmlns:a16="http://schemas.microsoft.com/office/drawing/2014/main" id="{D760FE5F-8679-4B27-A821-8990CAC33E0A}"/>
                </a:ext>
              </a:extLst>
            </p:cNvPr>
            <p:cNvSpPr/>
            <p:nvPr/>
          </p:nvSpPr>
          <p:spPr>
            <a:xfrm>
              <a:off x="691001" y="401148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601;p33">
              <a:extLst>
                <a:ext uri="{FF2B5EF4-FFF2-40B4-BE49-F238E27FC236}">
                  <a16:creationId xmlns:a16="http://schemas.microsoft.com/office/drawing/2014/main" id="{BFAFC832-CB91-485A-95A8-3B49371E0444}"/>
                </a:ext>
              </a:extLst>
            </p:cNvPr>
            <p:cNvSpPr/>
            <p:nvPr/>
          </p:nvSpPr>
          <p:spPr>
            <a:xfrm>
              <a:off x="10774775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602;p33">
              <a:extLst>
                <a:ext uri="{FF2B5EF4-FFF2-40B4-BE49-F238E27FC236}">
                  <a16:creationId xmlns:a16="http://schemas.microsoft.com/office/drawing/2014/main" id="{B4AA7400-C4AC-4E46-9AED-04DA90CD144C}"/>
                </a:ext>
              </a:extLst>
            </p:cNvPr>
            <p:cNvSpPr/>
            <p:nvPr/>
          </p:nvSpPr>
          <p:spPr>
            <a:xfrm>
              <a:off x="11215079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604;p33">
              <a:extLst>
                <a:ext uri="{FF2B5EF4-FFF2-40B4-BE49-F238E27FC236}">
                  <a16:creationId xmlns:a16="http://schemas.microsoft.com/office/drawing/2014/main" id="{F0831F1F-358C-4D0C-B660-0A289EB5A384}"/>
                </a:ext>
              </a:extLst>
            </p:cNvPr>
            <p:cNvSpPr/>
            <p:nvPr/>
          </p:nvSpPr>
          <p:spPr>
            <a:xfrm>
              <a:off x="9447492" y="41173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605;p33">
              <a:extLst>
                <a:ext uri="{FF2B5EF4-FFF2-40B4-BE49-F238E27FC236}">
                  <a16:creationId xmlns:a16="http://schemas.microsoft.com/office/drawing/2014/main" id="{09FC5755-7723-4F2E-B353-AC5C5BC23AB5}"/>
                </a:ext>
              </a:extLst>
            </p:cNvPr>
            <p:cNvSpPr/>
            <p:nvPr/>
          </p:nvSpPr>
          <p:spPr>
            <a:xfrm>
              <a:off x="9887797" y="41173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606;p33">
              <a:extLst>
                <a:ext uri="{FF2B5EF4-FFF2-40B4-BE49-F238E27FC236}">
                  <a16:creationId xmlns:a16="http://schemas.microsoft.com/office/drawing/2014/main" id="{0E20A3DC-7E4C-4A6D-BF54-B867C58E5207}"/>
                </a:ext>
              </a:extLst>
            </p:cNvPr>
            <p:cNvSpPr/>
            <p:nvPr/>
          </p:nvSpPr>
          <p:spPr>
            <a:xfrm>
              <a:off x="11655383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607;p33">
              <a:extLst>
                <a:ext uri="{FF2B5EF4-FFF2-40B4-BE49-F238E27FC236}">
                  <a16:creationId xmlns:a16="http://schemas.microsoft.com/office/drawing/2014/main" id="{D3003FF6-5497-48D2-8C79-DB5EC6D36BFD}"/>
                </a:ext>
              </a:extLst>
            </p:cNvPr>
            <p:cNvSpPr/>
            <p:nvPr/>
          </p:nvSpPr>
          <p:spPr>
            <a:xfrm>
              <a:off x="12095688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608;p33">
              <a:extLst>
                <a:ext uri="{FF2B5EF4-FFF2-40B4-BE49-F238E27FC236}">
                  <a16:creationId xmlns:a16="http://schemas.microsoft.com/office/drawing/2014/main" id="{630FDFC9-3157-4E64-A468-BF50AF686924}"/>
                </a:ext>
              </a:extLst>
            </p:cNvPr>
            <p:cNvSpPr/>
            <p:nvPr/>
          </p:nvSpPr>
          <p:spPr>
            <a:xfrm>
              <a:off x="8615096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609;p33">
              <a:extLst>
                <a:ext uri="{FF2B5EF4-FFF2-40B4-BE49-F238E27FC236}">
                  <a16:creationId xmlns:a16="http://schemas.microsoft.com/office/drawing/2014/main" id="{830E4391-3279-49F9-9A53-C994D4B21E99}"/>
                </a:ext>
              </a:extLst>
            </p:cNvPr>
            <p:cNvSpPr/>
            <p:nvPr/>
          </p:nvSpPr>
          <p:spPr>
            <a:xfrm>
              <a:off x="9055400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610;p33">
              <a:extLst>
                <a:ext uri="{FF2B5EF4-FFF2-40B4-BE49-F238E27FC236}">
                  <a16:creationId xmlns:a16="http://schemas.microsoft.com/office/drawing/2014/main" id="{7CDC2849-6C0D-4D4F-84B0-83EDFDC6672D}"/>
                </a:ext>
              </a:extLst>
            </p:cNvPr>
            <p:cNvSpPr/>
            <p:nvPr/>
          </p:nvSpPr>
          <p:spPr>
            <a:xfrm>
              <a:off x="6835762" y="41060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611;p33">
              <a:extLst>
                <a:ext uri="{FF2B5EF4-FFF2-40B4-BE49-F238E27FC236}">
                  <a16:creationId xmlns:a16="http://schemas.microsoft.com/office/drawing/2014/main" id="{65456686-79DD-4DBE-8D5C-5420D401593C}"/>
                </a:ext>
              </a:extLst>
            </p:cNvPr>
            <p:cNvSpPr/>
            <p:nvPr/>
          </p:nvSpPr>
          <p:spPr>
            <a:xfrm>
              <a:off x="7276066" y="41060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612;p33">
              <a:extLst>
                <a:ext uri="{FF2B5EF4-FFF2-40B4-BE49-F238E27FC236}">
                  <a16:creationId xmlns:a16="http://schemas.microsoft.com/office/drawing/2014/main" id="{10B3EE83-DE72-4896-A83A-B281404FDFD1}"/>
                </a:ext>
              </a:extLst>
            </p:cNvPr>
            <p:cNvSpPr/>
            <p:nvPr/>
          </p:nvSpPr>
          <p:spPr>
            <a:xfrm>
              <a:off x="7716370" y="41060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613;p33">
              <a:extLst>
                <a:ext uri="{FF2B5EF4-FFF2-40B4-BE49-F238E27FC236}">
                  <a16:creationId xmlns:a16="http://schemas.microsoft.com/office/drawing/2014/main" id="{E0F8BAA7-42FB-4F3A-A644-ED8BC9BC04AF}"/>
                </a:ext>
              </a:extLst>
            </p:cNvPr>
            <p:cNvSpPr/>
            <p:nvPr/>
          </p:nvSpPr>
          <p:spPr>
            <a:xfrm>
              <a:off x="8156675" y="41060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614;p33">
              <a:extLst>
                <a:ext uri="{FF2B5EF4-FFF2-40B4-BE49-F238E27FC236}">
                  <a16:creationId xmlns:a16="http://schemas.microsoft.com/office/drawing/2014/main" id="{D3B2247D-BC97-479C-93AF-4A83A57AB889}"/>
                </a:ext>
              </a:extLst>
            </p:cNvPr>
            <p:cNvSpPr/>
            <p:nvPr/>
          </p:nvSpPr>
          <p:spPr>
            <a:xfrm>
              <a:off x="3994368" y="41212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615;p33">
              <a:extLst>
                <a:ext uri="{FF2B5EF4-FFF2-40B4-BE49-F238E27FC236}">
                  <a16:creationId xmlns:a16="http://schemas.microsoft.com/office/drawing/2014/main" id="{D01B6AC8-E177-420A-A36C-4670C8F78552}"/>
                </a:ext>
              </a:extLst>
            </p:cNvPr>
            <p:cNvSpPr/>
            <p:nvPr/>
          </p:nvSpPr>
          <p:spPr>
            <a:xfrm>
              <a:off x="4434672" y="41212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616;p33">
              <a:extLst>
                <a:ext uri="{FF2B5EF4-FFF2-40B4-BE49-F238E27FC236}">
                  <a16:creationId xmlns:a16="http://schemas.microsoft.com/office/drawing/2014/main" id="{310946D3-5D35-475D-9A06-3560D5E301D5}"/>
                </a:ext>
              </a:extLst>
            </p:cNvPr>
            <p:cNvSpPr/>
            <p:nvPr/>
          </p:nvSpPr>
          <p:spPr>
            <a:xfrm>
              <a:off x="4874977" y="41212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617;p33">
              <a:extLst>
                <a:ext uri="{FF2B5EF4-FFF2-40B4-BE49-F238E27FC236}">
                  <a16:creationId xmlns:a16="http://schemas.microsoft.com/office/drawing/2014/main" id="{13B73FAF-FBEA-4164-8493-93F35B963573}"/>
                </a:ext>
              </a:extLst>
            </p:cNvPr>
            <p:cNvSpPr/>
            <p:nvPr/>
          </p:nvSpPr>
          <p:spPr>
            <a:xfrm>
              <a:off x="5315281" y="41212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618;p33">
              <a:extLst>
                <a:ext uri="{FF2B5EF4-FFF2-40B4-BE49-F238E27FC236}">
                  <a16:creationId xmlns:a16="http://schemas.microsoft.com/office/drawing/2014/main" id="{7D3BCC35-5405-47D4-BC45-F8A52F334BE7}"/>
                </a:ext>
              </a:extLst>
            </p:cNvPr>
            <p:cNvSpPr/>
            <p:nvPr/>
          </p:nvSpPr>
          <p:spPr>
            <a:xfrm>
              <a:off x="6293651" y="40579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619;p33">
              <a:extLst>
                <a:ext uri="{FF2B5EF4-FFF2-40B4-BE49-F238E27FC236}">
                  <a16:creationId xmlns:a16="http://schemas.microsoft.com/office/drawing/2014/main" id="{99E48D93-FAED-4E7B-9455-6F20F46100A5}"/>
                </a:ext>
              </a:extLst>
            </p:cNvPr>
            <p:cNvSpPr/>
            <p:nvPr/>
          </p:nvSpPr>
          <p:spPr>
            <a:xfrm>
              <a:off x="5857415" y="40732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620;p33">
              <a:extLst>
                <a:ext uri="{FF2B5EF4-FFF2-40B4-BE49-F238E27FC236}">
                  <a16:creationId xmlns:a16="http://schemas.microsoft.com/office/drawing/2014/main" id="{E1AA5784-EB0E-4F76-B1EE-2675D1D9E954}"/>
                </a:ext>
              </a:extLst>
            </p:cNvPr>
            <p:cNvSpPr/>
            <p:nvPr/>
          </p:nvSpPr>
          <p:spPr>
            <a:xfrm>
              <a:off x="2232067" y="41215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621;p33">
              <a:extLst>
                <a:ext uri="{FF2B5EF4-FFF2-40B4-BE49-F238E27FC236}">
                  <a16:creationId xmlns:a16="http://schemas.microsoft.com/office/drawing/2014/main" id="{0BF670F2-B75D-44E7-BB21-D8D17BB9E3CB}"/>
                </a:ext>
              </a:extLst>
            </p:cNvPr>
            <p:cNvSpPr/>
            <p:nvPr/>
          </p:nvSpPr>
          <p:spPr>
            <a:xfrm>
              <a:off x="2672371" y="41215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622;p33">
              <a:extLst>
                <a:ext uri="{FF2B5EF4-FFF2-40B4-BE49-F238E27FC236}">
                  <a16:creationId xmlns:a16="http://schemas.microsoft.com/office/drawing/2014/main" id="{064F10B9-CF9C-4A3A-A42A-693167FE918F}"/>
                </a:ext>
              </a:extLst>
            </p:cNvPr>
            <p:cNvSpPr/>
            <p:nvPr/>
          </p:nvSpPr>
          <p:spPr>
            <a:xfrm>
              <a:off x="3112676" y="41215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623;p33">
              <a:extLst>
                <a:ext uri="{FF2B5EF4-FFF2-40B4-BE49-F238E27FC236}">
                  <a16:creationId xmlns:a16="http://schemas.microsoft.com/office/drawing/2014/main" id="{8AF0705D-F429-4E4A-B58D-4A142C459612}"/>
                </a:ext>
              </a:extLst>
            </p:cNvPr>
            <p:cNvSpPr/>
            <p:nvPr/>
          </p:nvSpPr>
          <p:spPr>
            <a:xfrm>
              <a:off x="3552980" y="41215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624;p33">
              <a:extLst>
                <a:ext uri="{FF2B5EF4-FFF2-40B4-BE49-F238E27FC236}">
                  <a16:creationId xmlns:a16="http://schemas.microsoft.com/office/drawing/2014/main" id="{0BD34013-9659-42DB-BD80-5D9093192855}"/>
                </a:ext>
              </a:extLst>
            </p:cNvPr>
            <p:cNvSpPr/>
            <p:nvPr/>
          </p:nvSpPr>
          <p:spPr>
            <a:xfrm>
              <a:off x="10554622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625;p33">
              <a:extLst>
                <a:ext uri="{FF2B5EF4-FFF2-40B4-BE49-F238E27FC236}">
                  <a16:creationId xmlns:a16="http://schemas.microsoft.com/office/drawing/2014/main" id="{35BAB52D-3BCF-4425-A306-364F4774AB83}"/>
                </a:ext>
              </a:extLst>
            </p:cNvPr>
            <p:cNvSpPr/>
            <p:nvPr/>
          </p:nvSpPr>
          <p:spPr>
            <a:xfrm>
              <a:off x="10994927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626;p33">
              <a:extLst>
                <a:ext uri="{FF2B5EF4-FFF2-40B4-BE49-F238E27FC236}">
                  <a16:creationId xmlns:a16="http://schemas.microsoft.com/office/drawing/2014/main" id="{850256E2-BF96-4338-9F13-F10CADF7FE0E}"/>
                </a:ext>
              </a:extLst>
            </p:cNvPr>
            <p:cNvSpPr/>
            <p:nvPr/>
          </p:nvSpPr>
          <p:spPr>
            <a:xfrm>
              <a:off x="10118386" y="4117370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627;p33">
              <a:extLst>
                <a:ext uri="{FF2B5EF4-FFF2-40B4-BE49-F238E27FC236}">
                  <a16:creationId xmlns:a16="http://schemas.microsoft.com/office/drawing/2014/main" id="{FA76C459-4ABB-4C5D-A3C5-3DD9211A6214}"/>
                </a:ext>
              </a:extLst>
            </p:cNvPr>
            <p:cNvSpPr/>
            <p:nvPr/>
          </p:nvSpPr>
          <p:spPr>
            <a:xfrm>
              <a:off x="9227340" y="41173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628;p33">
              <a:extLst>
                <a:ext uri="{FF2B5EF4-FFF2-40B4-BE49-F238E27FC236}">
                  <a16:creationId xmlns:a16="http://schemas.microsoft.com/office/drawing/2014/main" id="{476FC6E0-F003-46F5-9B98-20084916821D}"/>
                </a:ext>
              </a:extLst>
            </p:cNvPr>
            <p:cNvSpPr/>
            <p:nvPr/>
          </p:nvSpPr>
          <p:spPr>
            <a:xfrm>
              <a:off x="9667644" y="4117379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629;p33">
              <a:extLst>
                <a:ext uri="{FF2B5EF4-FFF2-40B4-BE49-F238E27FC236}">
                  <a16:creationId xmlns:a16="http://schemas.microsoft.com/office/drawing/2014/main" id="{C195A6E5-FA26-434D-93C2-B105ECEE4D7A}"/>
                </a:ext>
              </a:extLst>
            </p:cNvPr>
            <p:cNvSpPr/>
            <p:nvPr/>
          </p:nvSpPr>
          <p:spPr>
            <a:xfrm>
              <a:off x="11435231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630;p33">
              <a:extLst>
                <a:ext uri="{FF2B5EF4-FFF2-40B4-BE49-F238E27FC236}">
                  <a16:creationId xmlns:a16="http://schemas.microsoft.com/office/drawing/2014/main" id="{24C87D79-7869-4DE6-BD0F-1C4F923CD72C}"/>
                </a:ext>
              </a:extLst>
            </p:cNvPr>
            <p:cNvSpPr/>
            <p:nvPr/>
          </p:nvSpPr>
          <p:spPr>
            <a:xfrm>
              <a:off x="11875536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631;p33">
              <a:extLst>
                <a:ext uri="{FF2B5EF4-FFF2-40B4-BE49-F238E27FC236}">
                  <a16:creationId xmlns:a16="http://schemas.microsoft.com/office/drawing/2014/main" id="{0240220C-D0AE-4B6B-928C-149E95EFAEEB}"/>
                </a:ext>
              </a:extLst>
            </p:cNvPr>
            <p:cNvSpPr/>
            <p:nvPr/>
          </p:nvSpPr>
          <p:spPr>
            <a:xfrm>
              <a:off x="8394943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632;p33">
              <a:extLst>
                <a:ext uri="{FF2B5EF4-FFF2-40B4-BE49-F238E27FC236}">
                  <a16:creationId xmlns:a16="http://schemas.microsoft.com/office/drawing/2014/main" id="{5BDC7C65-75D0-470A-85A8-F411E4C4B65F}"/>
                </a:ext>
              </a:extLst>
            </p:cNvPr>
            <p:cNvSpPr/>
            <p:nvPr/>
          </p:nvSpPr>
          <p:spPr>
            <a:xfrm>
              <a:off x="8835248" y="410206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633;p33">
              <a:extLst>
                <a:ext uri="{FF2B5EF4-FFF2-40B4-BE49-F238E27FC236}">
                  <a16:creationId xmlns:a16="http://schemas.microsoft.com/office/drawing/2014/main" id="{B6510408-015A-4F22-AE3E-E425E1E0368A}"/>
                </a:ext>
              </a:extLst>
            </p:cNvPr>
            <p:cNvSpPr/>
            <p:nvPr/>
          </p:nvSpPr>
          <p:spPr>
            <a:xfrm>
              <a:off x="6615609" y="41060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634;p33">
              <a:extLst>
                <a:ext uri="{FF2B5EF4-FFF2-40B4-BE49-F238E27FC236}">
                  <a16:creationId xmlns:a16="http://schemas.microsoft.com/office/drawing/2014/main" id="{FE553317-65FD-428E-BF0E-74EE26DDDFDA}"/>
                </a:ext>
              </a:extLst>
            </p:cNvPr>
            <p:cNvSpPr/>
            <p:nvPr/>
          </p:nvSpPr>
          <p:spPr>
            <a:xfrm>
              <a:off x="7055914" y="41060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635;p33">
              <a:extLst>
                <a:ext uri="{FF2B5EF4-FFF2-40B4-BE49-F238E27FC236}">
                  <a16:creationId xmlns:a16="http://schemas.microsoft.com/office/drawing/2014/main" id="{CAA1FBF9-A048-40C8-88D9-9FA5384CF532}"/>
                </a:ext>
              </a:extLst>
            </p:cNvPr>
            <p:cNvSpPr/>
            <p:nvPr/>
          </p:nvSpPr>
          <p:spPr>
            <a:xfrm>
              <a:off x="7496218" y="41060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636;p33">
              <a:extLst>
                <a:ext uri="{FF2B5EF4-FFF2-40B4-BE49-F238E27FC236}">
                  <a16:creationId xmlns:a16="http://schemas.microsoft.com/office/drawing/2014/main" id="{249D2155-9EF7-46D0-A1B9-B9E90EEB4650}"/>
                </a:ext>
              </a:extLst>
            </p:cNvPr>
            <p:cNvSpPr/>
            <p:nvPr/>
          </p:nvSpPr>
          <p:spPr>
            <a:xfrm>
              <a:off x="7936523" y="410602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637;p33">
              <a:extLst>
                <a:ext uri="{FF2B5EF4-FFF2-40B4-BE49-F238E27FC236}">
                  <a16:creationId xmlns:a16="http://schemas.microsoft.com/office/drawing/2014/main" id="{4EE86488-91FC-4F5D-ACBC-218ACB854134}"/>
                </a:ext>
              </a:extLst>
            </p:cNvPr>
            <p:cNvSpPr/>
            <p:nvPr/>
          </p:nvSpPr>
          <p:spPr>
            <a:xfrm>
              <a:off x="3774216" y="41212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638;p33">
              <a:extLst>
                <a:ext uri="{FF2B5EF4-FFF2-40B4-BE49-F238E27FC236}">
                  <a16:creationId xmlns:a16="http://schemas.microsoft.com/office/drawing/2014/main" id="{E3DCA5CF-4CA8-4198-8CF0-267EA04AA31F}"/>
                </a:ext>
              </a:extLst>
            </p:cNvPr>
            <p:cNvSpPr/>
            <p:nvPr/>
          </p:nvSpPr>
          <p:spPr>
            <a:xfrm>
              <a:off x="4214520" y="41212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639;p33">
              <a:extLst>
                <a:ext uri="{FF2B5EF4-FFF2-40B4-BE49-F238E27FC236}">
                  <a16:creationId xmlns:a16="http://schemas.microsoft.com/office/drawing/2014/main" id="{005B6B5A-81A6-42B8-A47F-FD8AF604ABF8}"/>
                </a:ext>
              </a:extLst>
            </p:cNvPr>
            <p:cNvSpPr/>
            <p:nvPr/>
          </p:nvSpPr>
          <p:spPr>
            <a:xfrm>
              <a:off x="4654824" y="41212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640;p33">
              <a:extLst>
                <a:ext uri="{FF2B5EF4-FFF2-40B4-BE49-F238E27FC236}">
                  <a16:creationId xmlns:a16="http://schemas.microsoft.com/office/drawing/2014/main" id="{205F690A-6AF3-4048-9251-B36F7344946B}"/>
                </a:ext>
              </a:extLst>
            </p:cNvPr>
            <p:cNvSpPr/>
            <p:nvPr/>
          </p:nvSpPr>
          <p:spPr>
            <a:xfrm>
              <a:off x="5095129" y="4121268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641;p33">
              <a:extLst>
                <a:ext uri="{FF2B5EF4-FFF2-40B4-BE49-F238E27FC236}">
                  <a16:creationId xmlns:a16="http://schemas.microsoft.com/office/drawing/2014/main" id="{44A83806-D48D-465C-9F11-B1D5BA4D4840}"/>
                </a:ext>
              </a:extLst>
            </p:cNvPr>
            <p:cNvSpPr/>
            <p:nvPr/>
          </p:nvSpPr>
          <p:spPr>
            <a:xfrm>
              <a:off x="6073499" y="405797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642;p33">
              <a:extLst>
                <a:ext uri="{FF2B5EF4-FFF2-40B4-BE49-F238E27FC236}">
                  <a16:creationId xmlns:a16="http://schemas.microsoft.com/office/drawing/2014/main" id="{4BE15A8E-69F3-40DF-B137-FFB53C89A913}"/>
                </a:ext>
              </a:extLst>
            </p:cNvPr>
            <p:cNvSpPr/>
            <p:nvPr/>
          </p:nvSpPr>
          <p:spPr>
            <a:xfrm>
              <a:off x="5637262" y="407327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643;p33">
              <a:extLst>
                <a:ext uri="{FF2B5EF4-FFF2-40B4-BE49-F238E27FC236}">
                  <a16:creationId xmlns:a16="http://schemas.microsoft.com/office/drawing/2014/main" id="{0CB0ABAF-5E20-4A9A-8736-7446C444C8AA}"/>
                </a:ext>
              </a:extLst>
            </p:cNvPr>
            <p:cNvSpPr/>
            <p:nvPr/>
          </p:nvSpPr>
          <p:spPr>
            <a:xfrm>
              <a:off x="2011914" y="41215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644;p33">
              <a:extLst>
                <a:ext uri="{FF2B5EF4-FFF2-40B4-BE49-F238E27FC236}">
                  <a16:creationId xmlns:a16="http://schemas.microsoft.com/office/drawing/2014/main" id="{A1B80696-3A14-463D-A5AB-9A027C813713}"/>
                </a:ext>
              </a:extLst>
            </p:cNvPr>
            <p:cNvSpPr/>
            <p:nvPr/>
          </p:nvSpPr>
          <p:spPr>
            <a:xfrm>
              <a:off x="2452219" y="41215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645;p33">
              <a:extLst>
                <a:ext uri="{FF2B5EF4-FFF2-40B4-BE49-F238E27FC236}">
                  <a16:creationId xmlns:a16="http://schemas.microsoft.com/office/drawing/2014/main" id="{C7845784-779F-4AD6-9C99-BB371E2DF65D}"/>
                </a:ext>
              </a:extLst>
            </p:cNvPr>
            <p:cNvSpPr/>
            <p:nvPr/>
          </p:nvSpPr>
          <p:spPr>
            <a:xfrm>
              <a:off x="2892523" y="41215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646;p33">
              <a:extLst>
                <a:ext uri="{FF2B5EF4-FFF2-40B4-BE49-F238E27FC236}">
                  <a16:creationId xmlns:a16="http://schemas.microsoft.com/office/drawing/2014/main" id="{C2F91859-24A2-4C39-A7DC-559D867C487B}"/>
                </a:ext>
              </a:extLst>
            </p:cNvPr>
            <p:cNvSpPr/>
            <p:nvPr/>
          </p:nvSpPr>
          <p:spPr>
            <a:xfrm>
              <a:off x="3332828" y="412155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647;p33">
              <a:extLst>
                <a:ext uri="{FF2B5EF4-FFF2-40B4-BE49-F238E27FC236}">
                  <a16:creationId xmlns:a16="http://schemas.microsoft.com/office/drawing/2014/main" id="{30469777-C80A-45BC-BB45-67C7EF78ADAA}"/>
                </a:ext>
              </a:extLst>
            </p:cNvPr>
            <p:cNvSpPr/>
            <p:nvPr/>
          </p:nvSpPr>
          <p:spPr>
            <a:xfrm>
              <a:off x="8353100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648;p33">
              <a:extLst>
                <a:ext uri="{FF2B5EF4-FFF2-40B4-BE49-F238E27FC236}">
                  <a16:creationId xmlns:a16="http://schemas.microsoft.com/office/drawing/2014/main" id="{9598AAC7-0710-4E89-9AE2-9D9096D68658}"/>
                </a:ext>
              </a:extLst>
            </p:cNvPr>
            <p:cNvSpPr/>
            <p:nvPr/>
          </p:nvSpPr>
          <p:spPr>
            <a:xfrm>
              <a:off x="8793405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649;p33">
              <a:extLst>
                <a:ext uri="{FF2B5EF4-FFF2-40B4-BE49-F238E27FC236}">
                  <a16:creationId xmlns:a16="http://schemas.microsoft.com/office/drawing/2014/main" id="{1D17D97F-5AD2-4360-B71D-8A7A4DFF060C}"/>
                </a:ext>
              </a:extLst>
            </p:cNvPr>
            <p:cNvSpPr/>
            <p:nvPr/>
          </p:nvSpPr>
          <p:spPr>
            <a:xfrm>
              <a:off x="7916864" y="42274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650;p33">
              <a:extLst>
                <a:ext uri="{FF2B5EF4-FFF2-40B4-BE49-F238E27FC236}">
                  <a16:creationId xmlns:a16="http://schemas.microsoft.com/office/drawing/2014/main" id="{D7425207-9F51-4EC6-8804-EC9C06412108}"/>
                </a:ext>
              </a:extLst>
            </p:cNvPr>
            <p:cNvSpPr/>
            <p:nvPr/>
          </p:nvSpPr>
          <p:spPr>
            <a:xfrm>
              <a:off x="7025818" y="42274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651;p33">
              <a:extLst>
                <a:ext uri="{FF2B5EF4-FFF2-40B4-BE49-F238E27FC236}">
                  <a16:creationId xmlns:a16="http://schemas.microsoft.com/office/drawing/2014/main" id="{87793D91-1779-4301-AE3C-1FB505F18BFF}"/>
                </a:ext>
              </a:extLst>
            </p:cNvPr>
            <p:cNvSpPr/>
            <p:nvPr/>
          </p:nvSpPr>
          <p:spPr>
            <a:xfrm>
              <a:off x="7466122" y="42274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652;p33">
              <a:extLst>
                <a:ext uri="{FF2B5EF4-FFF2-40B4-BE49-F238E27FC236}">
                  <a16:creationId xmlns:a16="http://schemas.microsoft.com/office/drawing/2014/main" id="{E2B48901-8770-4FA5-9E60-DC6D3FC945B1}"/>
                </a:ext>
              </a:extLst>
            </p:cNvPr>
            <p:cNvSpPr/>
            <p:nvPr/>
          </p:nvSpPr>
          <p:spPr>
            <a:xfrm>
              <a:off x="9233709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653;p33">
              <a:extLst>
                <a:ext uri="{FF2B5EF4-FFF2-40B4-BE49-F238E27FC236}">
                  <a16:creationId xmlns:a16="http://schemas.microsoft.com/office/drawing/2014/main" id="{17F298BD-D2B6-4C24-B54B-27B7116E688E}"/>
                </a:ext>
              </a:extLst>
            </p:cNvPr>
            <p:cNvSpPr/>
            <p:nvPr/>
          </p:nvSpPr>
          <p:spPr>
            <a:xfrm>
              <a:off x="9674013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654;p33">
              <a:extLst>
                <a:ext uri="{FF2B5EF4-FFF2-40B4-BE49-F238E27FC236}">
                  <a16:creationId xmlns:a16="http://schemas.microsoft.com/office/drawing/2014/main" id="{2CA060E7-11FD-4F0B-AFE7-0457EDCA0861}"/>
                </a:ext>
              </a:extLst>
            </p:cNvPr>
            <p:cNvSpPr/>
            <p:nvPr/>
          </p:nvSpPr>
          <p:spPr>
            <a:xfrm>
              <a:off x="6193421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655;p33">
              <a:extLst>
                <a:ext uri="{FF2B5EF4-FFF2-40B4-BE49-F238E27FC236}">
                  <a16:creationId xmlns:a16="http://schemas.microsoft.com/office/drawing/2014/main" id="{D3C52761-DC7E-4F1A-A751-7E1E77289500}"/>
                </a:ext>
              </a:extLst>
            </p:cNvPr>
            <p:cNvSpPr/>
            <p:nvPr/>
          </p:nvSpPr>
          <p:spPr>
            <a:xfrm>
              <a:off x="6633726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656;p33">
              <a:extLst>
                <a:ext uri="{FF2B5EF4-FFF2-40B4-BE49-F238E27FC236}">
                  <a16:creationId xmlns:a16="http://schemas.microsoft.com/office/drawing/2014/main" id="{C1299DA2-4C23-4D87-8567-E9A927A0FD41}"/>
                </a:ext>
              </a:extLst>
            </p:cNvPr>
            <p:cNvSpPr/>
            <p:nvPr/>
          </p:nvSpPr>
          <p:spPr>
            <a:xfrm>
              <a:off x="4414087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657;p33">
              <a:extLst>
                <a:ext uri="{FF2B5EF4-FFF2-40B4-BE49-F238E27FC236}">
                  <a16:creationId xmlns:a16="http://schemas.microsoft.com/office/drawing/2014/main" id="{55FB9B6B-E974-479B-8649-EC682C910696}"/>
                </a:ext>
              </a:extLst>
            </p:cNvPr>
            <p:cNvSpPr/>
            <p:nvPr/>
          </p:nvSpPr>
          <p:spPr>
            <a:xfrm>
              <a:off x="4854392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658;p33">
              <a:extLst>
                <a:ext uri="{FF2B5EF4-FFF2-40B4-BE49-F238E27FC236}">
                  <a16:creationId xmlns:a16="http://schemas.microsoft.com/office/drawing/2014/main" id="{8BCD302B-D86F-4077-8180-2935581D5C79}"/>
                </a:ext>
              </a:extLst>
            </p:cNvPr>
            <p:cNvSpPr/>
            <p:nvPr/>
          </p:nvSpPr>
          <p:spPr>
            <a:xfrm>
              <a:off x="5294696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659;p33">
              <a:extLst>
                <a:ext uri="{FF2B5EF4-FFF2-40B4-BE49-F238E27FC236}">
                  <a16:creationId xmlns:a16="http://schemas.microsoft.com/office/drawing/2014/main" id="{FF671B21-2E7A-4029-BF86-BB49BD0BCA06}"/>
                </a:ext>
              </a:extLst>
            </p:cNvPr>
            <p:cNvSpPr/>
            <p:nvPr/>
          </p:nvSpPr>
          <p:spPr>
            <a:xfrm>
              <a:off x="5735000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660;p33">
              <a:extLst>
                <a:ext uri="{FF2B5EF4-FFF2-40B4-BE49-F238E27FC236}">
                  <a16:creationId xmlns:a16="http://schemas.microsoft.com/office/drawing/2014/main" id="{3E12B5B9-E09B-4EF0-AC92-E45D51D95CA7}"/>
                </a:ext>
              </a:extLst>
            </p:cNvPr>
            <p:cNvSpPr/>
            <p:nvPr/>
          </p:nvSpPr>
          <p:spPr>
            <a:xfrm>
              <a:off x="1572693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661;p33">
              <a:extLst>
                <a:ext uri="{FF2B5EF4-FFF2-40B4-BE49-F238E27FC236}">
                  <a16:creationId xmlns:a16="http://schemas.microsoft.com/office/drawing/2014/main" id="{3853E2A1-D891-4387-AA9F-6EB36AC94A29}"/>
                </a:ext>
              </a:extLst>
            </p:cNvPr>
            <p:cNvSpPr/>
            <p:nvPr/>
          </p:nvSpPr>
          <p:spPr>
            <a:xfrm>
              <a:off x="2012998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662;p33">
              <a:extLst>
                <a:ext uri="{FF2B5EF4-FFF2-40B4-BE49-F238E27FC236}">
                  <a16:creationId xmlns:a16="http://schemas.microsoft.com/office/drawing/2014/main" id="{83AAEBD2-023D-4676-8686-51F88AFEA7C6}"/>
                </a:ext>
              </a:extLst>
            </p:cNvPr>
            <p:cNvSpPr/>
            <p:nvPr/>
          </p:nvSpPr>
          <p:spPr>
            <a:xfrm>
              <a:off x="2453302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663;p33">
              <a:extLst>
                <a:ext uri="{FF2B5EF4-FFF2-40B4-BE49-F238E27FC236}">
                  <a16:creationId xmlns:a16="http://schemas.microsoft.com/office/drawing/2014/main" id="{35E693A1-2C93-4B8F-882C-5EF29500FE27}"/>
                </a:ext>
              </a:extLst>
            </p:cNvPr>
            <p:cNvSpPr/>
            <p:nvPr/>
          </p:nvSpPr>
          <p:spPr>
            <a:xfrm>
              <a:off x="2893607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664;p33">
              <a:extLst>
                <a:ext uri="{FF2B5EF4-FFF2-40B4-BE49-F238E27FC236}">
                  <a16:creationId xmlns:a16="http://schemas.microsoft.com/office/drawing/2014/main" id="{D77F003E-EA3E-4F26-AFE6-D1FF37050AF3}"/>
                </a:ext>
              </a:extLst>
            </p:cNvPr>
            <p:cNvSpPr/>
            <p:nvPr/>
          </p:nvSpPr>
          <p:spPr>
            <a:xfrm>
              <a:off x="3871977" y="41680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665;p33">
              <a:extLst>
                <a:ext uri="{FF2B5EF4-FFF2-40B4-BE49-F238E27FC236}">
                  <a16:creationId xmlns:a16="http://schemas.microsoft.com/office/drawing/2014/main" id="{E9F43E06-3E5C-41D9-89C1-9ADEEEA156E1}"/>
                </a:ext>
              </a:extLst>
            </p:cNvPr>
            <p:cNvSpPr/>
            <p:nvPr/>
          </p:nvSpPr>
          <p:spPr>
            <a:xfrm>
              <a:off x="3435740" y="41833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666;p33">
              <a:extLst>
                <a:ext uri="{FF2B5EF4-FFF2-40B4-BE49-F238E27FC236}">
                  <a16:creationId xmlns:a16="http://schemas.microsoft.com/office/drawing/2014/main" id="{B81987EC-8970-4DDC-8455-1A59FD258645}"/>
                </a:ext>
              </a:extLst>
            </p:cNvPr>
            <p:cNvSpPr/>
            <p:nvPr/>
          </p:nvSpPr>
          <p:spPr>
            <a:xfrm>
              <a:off x="-189608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667;p33">
              <a:extLst>
                <a:ext uri="{FF2B5EF4-FFF2-40B4-BE49-F238E27FC236}">
                  <a16:creationId xmlns:a16="http://schemas.microsoft.com/office/drawing/2014/main" id="{7FAD0EFA-C860-48E1-BEAF-67E7C48F497C}"/>
                </a:ext>
              </a:extLst>
            </p:cNvPr>
            <p:cNvSpPr/>
            <p:nvPr/>
          </p:nvSpPr>
          <p:spPr>
            <a:xfrm>
              <a:off x="250697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668;p33">
              <a:extLst>
                <a:ext uri="{FF2B5EF4-FFF2-40B4-BE49-F238E27FC236}">
                  <a16:creationId xmlns:a16="http://schemas.microsoft.com/office/drawing/2014/main" id="{67C20256-40B2-458C-AF55-4C6B05BDE106}"/>
                </a:ext>
              </a:extLst>
            </p:cNvPr>
            <p:cNvSpPr/>
            <p:nvPr/>
          </p:nvSpPr>
          <p:spPr>
            <a:xfrm>
              <a:off x="691001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669;p33">
              <a:extLst>
                <a:ext uri="{FF2B5EF4-FFF2-40B4-BE49-F238E27FC236}">
                  <a16:creationId xmlns:a16="http://schemas.microsoft.com/office/drawing/2014/main" id="{0E212710-7365-4864-AEB8-3AA458DE1E7D}"/>
                </a:ext>
              </a:extLst>
            </p:cNvPr>
            <p:cNvSpPr/>
            <p:nvPr/>
          </p:nvSpPr>
          <p:spPr>
            <a:xfrm>
              <a:off x="1131306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670;p33">
              <a:extLst>
                <a:ext uri="{FF2B5EF4-FFF2-40B4-BE49-F238E27FC236}">
                  <a16:creationId xmlns:a16="http://schemas.microsoft.com/office/drawing/2014/main" id="{9E344222-E103-4833-B13C-B70D2D04DA05}"/>
                </a:ext>
              </a:extLst>
            </p:cNvPr>
            <p:cNvSpPr/>
            <p:nvPr/>
          </p:nvSpPr>
          <p:spPr>
            <a:xfrm>
              <a:off x="8132948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671;p33">
              <a:extLst>
                <a:ext uri="{FF2B5EF4-FFF2-40B4-BE49-F238E27FC236}">
                  <a16:creationId xmlns:a16="http://schemas.microsoft.com/office/drawing/2014/main" id="{6152C688-1835-41FB-8DE7-02519BFCED5E}"/>
                </a:ext>
              </a:extLst>
            </p:cNvPr>
            <p:cNvSpPr/>
            <p:nvPr/>
          </p:nvSpPr>
          <p:spPr>
            <a:xfrm>
              <a:off x="8573252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672;p33">
              <a:extLst>
                <a:ext uri="{FF2B5EF4-FFF2-40B4-BE49-F238E27FC236}">
                  <a16:creationId xmlns:a16="http://schemas.microsoft.com/office/drawing/2014/main" id="{8BD578C0-D5AF-4DF5-AC6E-05F1EC26AB9F}"/>
                </a:ext>
              </a:extLst>
            </p:cNvPr>
            <p:cNvSpPr/>
            <p:nvPr/>
          </p:nvSpPr>
          <p:spPr>
            <a:xfrm>
              <a:off x="7696711" y="42274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673;p33">
              <a:extLst>
                <a:ext uri="{FF2B5EF4-FFF2-40B4-BE49-F238E27FC236}">
                  <a16:creationId xmlns:a16="http://schemas.microsoft.com/office/drawing/2014/main" id="{8FBFB5ED-AE56-4F3D-B98C-9C0EB9F7C26C}"/>
                </a:ext>
              </a:extLst>
            </p:cNvPr>
            <p:cNvSpPr/>
            <p:nvPr/>
          </p:nvSpPr>
          <p:spPr>
            <a:xfrm>
              <a:off x="6805665" y="42274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674;p33">
              <a:extLst>
                <a:ext uri="{FF2B5EF4-FFF2-40B4-BE49-F238E27FC236}">
                  <a16:creationId xmlns:a16="http://schemas.microsoft.com/office/drawing/2014/main" id="{CFC8BD80-1066-48C1-97C2-E4F0BF1A73EE}"/>
                </a:ext>
              </a:extLst>
            </p:cNvPr>
            <p:cNvSpPr/>
            <p:nvPr/>
          </p:nvSpPr>
          <p:spPr>
            <a:xfrm>
              <a:off x="7245970" y="42274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675;p33">
              <a:extLst>
                <a:ext uri="{FF2B5EF4-FFF2-40B4-BE49-F238E27FC236}">
                  <a16:creationId xmlns:a16="http://schemas.microsoft.com/office/drawing/2014/main" id="{CA784DCF-15E9-41FB-B862-C471577E03D6}"/>
                </a:ext>
              </a:extLst>
            </p:cNvPr>
            <p:cNvSpPr/>
            <p:nvPr/>
          </p:nvSpPr>
          <p:spPr>
            <a:xfrm>
              <a:off x="9013557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676;p33">
              <a:extLst>
                <a:ext uri="{FF2B5EF4-FFF2-40B4-BE49-F238E27FC236}">
                  <a16:creationId xmlns:a16="http://schemas.microsoft.com/office/drawing/2014/main" id="{DCEF38C3-F9DE-47B7-B428-A869D85F2FC5}"/>
                </a:ext>
              </a:extLst>
            </p:cNvPr>
            <p:cNvSpPr/>
            <p:nvPr/>
          </p:nvSpPr>
          <p:spPr>
            <a:xfrm>
              <a:off x="9453861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677;p33">
              <a:extLst>
                <a:ext uri="{FF2B5EF4-FFF2-40B4-BE49-F238E27FC236}">
                  <a16:creationId xmlns:a16="http://schemas.microsoft.com/office/drawing/2014/main" id="{9C4195F6-9E98-45EA-A97A-0481DDD548D7}"/>
                </a:ext>
              </a:extLst>
            </p:cNvPr>
            <p:cNvSpPr/>
            <p:nvPr/>
          </p:nvSpPr>
          <p:spPr>
            <a:xfrm>
              <a:off x="5973269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678;p33">
              <a:extLst>
                <a:ext uri="{FF2B5EF4-FFF2-40B4-BE49-F238E27FC236}">
                  <a16:creationId xmlns:a16="http://schemas.microsoft.com/office/drawing/2014/main" id="{B1E52BDB-3580-4A88-8305-A72CA2C7CCE2}"/>
                </a:ext>
              </a:extLst>
            </p:cNvPr>
            <p:cNvSpPr/>
            <p:nvPr/>
          </p:nvSpPr>
          <p:spPr>
            <a:xfrm>
              <a:off x="6413573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679;p33">
              <a:extLst>
                <a:ext uri="{FF2B5EF4-FFF2-40B4-BE49-F238E27FC236}">
                  <a16:creationId xmlns:a16="http://schemas.microsoft.com/office/drawing/2014/main" id="{0032157C-1055-414F-A29A-D17179C79660}"/>
                </a:ext>
              </a:extLst>
            </p:cNvPr>
            <p:cNvSpPr/>
            <p:nvPr/>
          </p:nvSpPr>
          <p:spPr>
            <a:xfrm>
              <a:off x="4193935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680;p33">
              <a:extLst>
                <a:ext uri="{FF2B5EF4-FFF2-40B4-BE49-F238E27FC236}">
                  <a16:creationId xmlns:a16="http://schemas.microsoft.com/office/drawing/2014/main" id="{29E8B7F5-C1A1-4065-B337-8536447C193A}"/>
                </a:ext>
              </a:extLst>
            </p:cNvPr>
            <p:cNvSpPr/>
            <p:nvPr/>
          </p:nvSpPr>
          <p:spPr>
            <a:xfrm>
              <a:off x="4634239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681;p33">
              <a:extLst>
                <a:ext uri="{FF2B5EF4-FFF2-40B4-BE49-F238E27FC236}">
                  <a16:creationId xmlns:a16="http://schemas.microsoft.com/office/drawing/2014/main" id="{EC614CD8-226B-4202-937E-0164E5703A26}"/>
                </a:ext>
              </a:extLst>
            </p:cNvPr>
            <p:cNvSpPr/>
            <p:nvPr/>
          </p:nvSpPr>
          <p:spPr>
            <a:xfrm>
              <a:off x="5074544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682;p33">
              <a:extLst>
                <a:ext uri="{FF2B5EF4-FFF2-40B4-BE49-F238E27FC236}">
                  <a16:creationId xmlns:a16="http://schemas.microsoft.com/office/drawing/2014/main" id="{84B71682-0958-4117-832D-D5244F1EA823}"/>
                </a:ext>
              </a:extLst>
            </p:cNvPr>
            <p:cNvSpPr/>
            <p:nvPr/>
          </p:nvSpPr>
          <p:spPr>
            <a:xfrm>
              <a:off x="5514848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683;p33">
              <a:extLst>
                <a:ext uri="{FF2B5EF4-FFF2-40B4-BE49-F238E27FC236}">
                  <a16:creationId xmlns:a16="http://schemas.microsoft.com/office/drawing/2014/main" id="{6047FEFE-1BAF-4543-B1A2-BC73D0430F5B}"/>
                </a:ext>
              </a:extLst>
            </p:cNvPr>
            <p:cNvSpPr/>
            <p:nvPr/>
          </p:nvSpPr>
          <p:spPr>
            <a:xfrm>
              <a:off x="1352541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684;p33">
              <a:extLst>
                <a:ext uri="{FF2B5EF4-FFF2-40B4-BE49-F238E27FC236}">
                  <a16:creationId xmlns:a16="http://schemas.microsoft.com/office/drawing/2014/main" id="{E14E7F23-4DB3-4BDE-B9B7-4581937DEDA8}"/>
                </a:ext>
              </a:extLst>
            </p:cNvPr>
            <p:cNvSpPr/>
            <p:nvPr/>
          </p:nvSpPr>
          <p:spPr>
            <a:xfrm>
              <a:off x="1792846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685;p33">
              <a:extLst>
                <a:ext uri="{FF2B5EF4-FFF2-40B4-BE49-F238E27FC236}">
                  <a16:creationId xmlns:a16="http://schemas.microsoft.com/office/drawing/2014/main" id="{475B2FB7-BAD4-4817-BCD5-3D074D5985A1}"/>
                </a:ext>
              </a:extLst>
            </p:cNvPr>
            <p:cNvSpPr/>
            <p:nvPr/>
          </p:nvSpPr>
          <p:spPr>
            <a:xfrm>
              <a:off x="2233150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686;p33">
              <a:extLst>
                <a:ext uri="{FF2B5EF4-FFF2-40B4-BE49-F238E27FC236}">
                  <a16:creationId xmlns:a16="http://schemas.microsoft.com/office/drawing/2014/main" id="{140E15A9-9550-4956-8CA3-4B5FF59B61CB}"/>
                </a:ext>
              </a:extLst>
            </p:cNvPr>
            <p:cNvSpPr/>
            <p:nvPr/>
          </p:nvSpPr>
          <p:spPr>
            <a:xfrm>
              <a:off x="2673454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687;p33">
              <a:extLst>
                <a:ext uri="{FF2B5EF4-FFF2-40B4-BE49-F238E27FC236}">
                  <a16:creationId xmlns:a16="http://schemas.microsoft.com/office/drawing/2014/main" id="{531F036F-3F35-4EA6-866D-F7F25CD26BAE}"/>
                </a:ext>
              </a:extLst>
            </p:cNvPr>
            <p:cNvSpPr/>
            <p:nvPr/>
          </p:nvSpPr>
          <p:spPr>
            <a:xfrm>
              <a:off x="3651825" y="41680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688;p33">
              <a:extLst>
                <a:ext uri="{FF2B5EF4-FFF2-40B4-BE49-F238E27FC236}">
                  <a16:creationId xmlns:a16="http://schemas.microsoft.com/office/drawing/2014/main" id="{B2F49DBC-9A68-495D-928A-6C2C42717E73}"/>
                </a:ext>
              </a:extLst>
            </p:cNvPr>
            <p:cNvSpPr/>
            <p:nvPr/>
          </p:nvSpPr>
          <p:spPr>
            <a:xfrm>
              <a:off x="3215588" y="41833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690;p33">
              <a:extLst>
                <a:ext uri="{FF2B5EF4-FFF2-40B4-BE49-F238E27FC236}">
                  <a16:creationId xmlns:a16="http://schemas.microsoft.com/office/drawing/2014/main" id="{B5E02B8A-F259-4742-BB8E-62D4A1563C21}"/>
                </a:ext>
              </a:extLst>
            </p:cNvPr>
            <p:cNvSpPr/>
            <p:nvPr/>
          </p:nvSpPr>
          <p:spPr>
            <a:xfrm>
              <a:off x="30544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691;p33">
              <a:extLst>
                <a:ext uri="{FF2B5EF4-FFF2-40B4-BE49-F238E27FC236}">
                  <a16:creationId xmlns:a16="http://schemas.microsoft.com/office/drawing/2014/main" id="{4A2C796A-CEEB-4862-A16D-6E6D0C0FFE95}"/>
                </a:ext>
              </a:extLst>
            </p:cNvPr>
            <p:cNvSpPr/>
            <p:nvPr/>
          </p:nvSpPr>
          <p:spPr>
            <a:xfrm>
              <a:off x="470849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692;p33">
              <a:extLst>
                <a:ext uri="{FF2B5EF4-FFF2-40B4-BE49-F238E27FC236}">
                  <a16:creationId xmlns:a16="http://schemas.microsoft.com/office/drawing/2014/main" id="{4F796B48-3C4D-43EA-B20A-B5229C8CB181}"/>
                </a:ext>
              </a:extLst>
            </p:cNvPr>
            <p:cNvSpPr/>
            <p:nvPr/>
          </p:nvSpPr>
          <p:spPr>
            <a:xfrm>
              <a:off x="911153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693;p33">
              <a:extLst>
                <a:ext uri="{FF2B5EF4-FFF2-40B4-BE49-F238E27FC236}">
                  <a16:creationId xmlns:a16="http://schemas.microsoft.com/office/drawing/2014/main" id="{16D7D3C5-ADB7-4887-88A5-F4E4E95F0B0C}"/>
                </a:ext>
              </a:extLst>
            </p:cNvPr>
            <p:cNvSpPr/>
            <p:nvPr/>
          </p:nvSpPr>
          <p:spPr>
            <a:xfrm>
              <a:off x="10884851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694;p33">
              <a:extLst>
                <a:ext uri="{FF2B5EF4-FFF2-40B4-BE49-F238E27FC236}">
                  <a16:creationId xmlns:a16="http://schemas.microsoft.com/office/drawing/2014/main" id="{CB43FBDE-1B63-464E-A653-1697F1FD5694}"/>
                </a:ext>
              </a:extLst>
            </p:cNvPr>
            <p:cNvSpPr/>
            <p:nvPr/>
          </p:nvSpPr>
          <p:spPr>
            <a:xfrm>
              <a:off x="11325155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695;p33">
              <a:extLst>
                <a:ext uri="{FF2B5EF4-FFF2-40B4-BE49-F238E27FC236}">
                  <a16:creationId xmlns:a16="http://schemas.microsoft.com/office/drawing/2014/main" id="{87C88EBA-B997-4068-BE4B-6C56522ABA2C}"/>
                </a:ext>
              </a:extLst>
            </p:cNvPr>
            <p:cNvSpPr/>
            <p:nvPr/>
          </p:nvSpPr>
          <p:spPr>
            <a:xfrm>
              <a:off x="10448614" y="42274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696;p33">
              <a:extLst>
                <a:ext uri="{FF2B5EF4-FFF2-40B4-BE49-F238E27FC236}">
                  <a16:creationId xmlns:a16="http://schemas.microsoft.com/office/drawing/2014/main" id="{F75319E0-5100-4219-B00D-49219B75351D}"/>
                </a:ext>
              </a:extLst>
            </p:cNvPr>
            <p:cNvSpPr/>
            <p:nvPr/>
          </p:nvSpPr>
          <p:spPr>
            <a:xfrm>
              <a:off x="9557568" y="42274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697;p33">
              <a:extLst>
                <a:ext uri="{FF2B5EF4-FFF2-40B4-BE49-F238E27FC236}">
                  <a16:creationId xmlns:a16="http://schemas.microsoft.com/office/drawing/2014/main" id="{60D2AC70-1073-4D37-9486-36A05476FAF9}"/>
                </a:ext>
              </a:extLst>
            </p:cNvPr>
            <p:cNvSpPr/>
            <p:nvPr/>
          </p:nvSpPr>
          <p:spPr>
            <a:xfrm>
              <a:off x="9997873" y="42274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698;p33">
              <a:extLst>
                <a:ext uri="{FF2B5EF4-FFF2-40B4-BE49-F238E27FC236}">
                  <a16:creationId xmlns:a16="http://schemas.microsoft.com/office/drawing/2014/main" id="{976F5329-8F9C-46C2-A170-F43B0E07B930}"/>
                </a:ext>
              </a:extLst>
            </p:cNvPr>
            <p:cNvSpPr/>
            <p:nvPr/>
          </p:nvSpPr>
          <p:spPr>
            <a:xfrm>
              <a:off x="11765460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699;p33">
              <a:extLst>
                <a:ext uri="{FF2B5EF4-FFF2-40B4-BE49-F238E27FC236}">
                  <a16:creationId xmlns:a16="http://schemas.microsoft.com/office/drawing/2014/main" id="{318F690B-F61B-4795-898D-67C41759D94C}"/>
                </a:ext>
              </a:extLst>
            </p:cNvPr>
            <p:cNvSpPr/>
            <p:nvPr/>
          </p:nvSpPr>
          <p:spPr>
            <a:xfrm>
              <a:off x="12205764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700;p33">
              <a:extLst>
                <a:ext uri="{FF2B5EF4-FFF2-40B4-BE49-F238E27FC236}">
                  <a16:creationId xmlns:a16="http://schemas.microsoft.com/office/drawing/2014/main" id="{7482B80B-39B6-4393-B92D-19E92D98633E}"/>
                </a:ext>
              </a:extLst>
            </p:cNvPr>
            <p:cNvSpPr/>
            <p:nvPr/>
          </p:nvSpPr>
          <p:spPr>
            <a:xfrm>
              <a:off x="8725172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701;p33">
              <a:extLst>
                <a:ext uri="{FF2B5EF4-FFF2-40B4-BE49-F238E27FC236}">
                  <a16:creationId xmlns:a16="http://schemas.microsoft.com/office/drawing/2014/main" id="{6CA9CC64-02F4-46EC-AE63-F1F7583BEAC6}"/>
                </a:ext>
              </a:extLst>
            </p:cNvPr>
            <p:cNvSpPr/>
            <p:nvPr/>
          </p:nvSpPr>
          <p:spPr>
            <a:xfrm>
              <a:off x="9165476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702;p33">
              <a:extLst>
                <a:ext uri="{FF2B5EF4-FFF2-40B4-BE49-F238E27FC236}">
                  <a16:creationId xmlns:a16="http://schemas.microsoft.com/office/drawing/2014/main" id="{10709906-3ABB-4646-829D-93ECF56ED7AD}"/>
                </a:ext>
              </a:extLst>
            </p:cNvPr>
            <p:cNvSpPr/>
            <p:nvPr/>
          </p:nvSpPr>
          <p:spPr>
            <a:xfrm>
              <a:off x="6945838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703;p33">
              <a:extLst>
                <a:ext uri="{FF2B5EF4-FFF2-40B4-BE49-F238E27FC236}">
                  <a16:creationId xmlns:a16="http://schemas.microsoft.com/office/drawing/2014/main" id="{D38E843B-E585-4872-90B3-61C0C8AC1ABC}"/>
                </a:ext>
              </a:extLst>
            </p:cNvPr>
            <p:cNvSpPr/>
            <p:nvPr/>
          </p:nvSpPr>
          <p:spPr>
            <a:xfrm>
              <a:off x="7386142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704;p33">
              <a:extLst>
                <a:ext uri="{FF2B5EF4-FFF2-40B4-BE49-F238E27FC236}">
                  <a16:creationId xmlns:a16="http://schemas.microsoft.com/office/drawing/2014/main" id="{D8050C75-D27A-4435-84F7-06959421D06B}"/>
                </a:ext>
              </a:extLst>
            </p:cNvPr>
            <p:cNvSpPr/>
            <p:nvPr/>
          </p:nvSpPr>
          <p:spPr>
            <a:xfrm>
              <a:off x="7826447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705;p33">
              <a:extLst>
                <a:ext uri="{FF2B5EF4-FFF2-40B4-BE49-F238E27FC236}">
                  <a16:creationId xmlns:a16="http://schemas.microsoft.com/office/drawing/2014/main" id="{FF366ADE-4FC6-4E63-9ACD-1005A04B595F}"/>
                </a:ext>
              </a:extLst>
            </p:cNvPr>
            <p:cNvSpPr/>
            <p:nvPr/>
          </p:nvSpPr>
          <p:spPr>
            <a:xfrm>
              <a:off x="8266751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706;p33">
              <a:extLst>
                <a:ext uri="{FF2B5EF4-FFF2-40B4-BE49-F238E27FC236}">
                  <a16:creationId xmlns:a16="http://schemas.microsoft.com/office/drawing/2014/main" id="{6D0053BA-BB13-4C47-B277-4521995D0D88}"/>
                </a:ext>
              </a:extLst>
            </p:cNvPr>
            <p:cNvSpPr/>
            <p:nvPr/>
          </p:nvSpPr>
          <p:spPr>
            <a:xfrm>
              <a:off x="4104444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707;p33">
              <a:extLst>
                <a:ext uri="{FF2B5EF4-FFF2-40B4-BE49-F238E27FC236}">
                  <a16:creationId xmlns:a16="http://schemas.microsoft.com/office/drawing/2014/main" id="{5630A2BB-2168-481F-9363-82B38A1C8D52}"/>
                </a:ext>
              </a:extLst>
            </p:cNvPr>
            <p:cNvSpPr/>
            <p:nvPr/>
          </p:nvSpPr>
          <p:spPr>
            <a:xfrm>
              <a:off x="4544748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708;p33">
              <a:extLst>
                <a:ext uri="{FF2B5EF4-FFF2-40B4-BE49-F238E27FC236}">
                  <a16:creationId xmlns:a16="http://schemas.microsoft.com/office/drawing/2014/main" id="{23D2BFAD-49F7-4F83-AFAD-B1DE75809F03}"/>
                </a:ext>
              </a:extLst>
            </p:cNvPr>
            <p:cNvSpPr/>
            <p:nvPr/>
          </p:nvSpPr>
          <p:spPr>
            <a:xfrm>
              <a:off x="4985053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709;p33">
              <a:extLst>
                <a:ext uri="{FF2B5EF4-FFF2-40B4-BE49-F238E27FC236}">
                  <a16:creationId xmlns:a16="http://schemas.microsoft.com/office/drawing/2014/main" id="{8D2F329B-2D4F-4C8A-9547-2AEAB2AE5417}"/>
                </a:ext>
              </a:extLst>
            </p:cNvPr>
            <p:cNvSpPr/>
            <p:nvPr/>
          </p:nvSpPr>
          <p:spPr>
            <a:xfrm>
              <a:off x="5425357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710;p33">
              <a:extLst>
                <a:ext uri="{FF2B5EF4-FFF2-40B4-BE49-F238E27FC236}">
                  <a16:creationId xmlns:a16="http://schemas.microsoft.com/office/drawing/2014/main" id="{A8F51A50-F8FB-4E8E-A0C6-4AF88EE13AC7}"/>
                </a:ext>
              </a:extLst>
            </p:cNvPr>
            <p:cNvSpPr/>
            <p:nvPr/>
          </p:nvSpPr>
          <p:spPr>
            <a:xfrm>
              <a:off x="6403727" y="41680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711;p33">
              <a:extLst>
                <a:ext uri="{FF2B5EF4-FFF2-40B4-BE49-F238E27FC236}">
                  <a16:creationId xmlns:a16="http://schemas.microsoft.com/office/drawing/2014/main" id="{6B4FBB43-9E59-477F-A3A4-5F8415BD8820}"/>
                </a:ext>
              </a:extLst>
            </p:cNvPr>
            <p:cNvSpPr/>
            <p:nvPr/>
          </p:nvSpPr>
          <p:spPr>
            <a:xfrm>
              <a:off x="5967491" y="41833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712;p33">
              <a:extLst>
                <a:ext uri="{FF2B5EF4-FFF2-40B4-BE49-F238E27FC236}">
                  <a16:creationId xmlns:a16="http://schemas.microsoft.com/office/drawing/2014/main" id="{A0944BAB-7907-42C1-82F3-C08F0FFCBF42}"/>
                </a:ext>
              </a:extLst>
            </p:cNvPr>
            <p:cNvSpPr/>
            <p:nvPr/>
          </p:nvSpPr>
          <p:spPr>
            <a:xfrm>
              <a:off x="2342143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713;p33">
              <a:extLst>
                <a:ext uri="{FF2B5EF4-FFF2-40B4-BE49-F238E27FC236}">
                  <a16:creationId xmlns:a16="http://schemas.microsoft.com/office/drawing/2014/main" id="{AF92AF85-1E7F-4A17-AD8E-A132BC390585}"/>
                </a:ext>
              </a:extLst>
            </p:cNvPr>
            <p:cNvSpPr/>
            <p:nvPr/>
          </p:nvSpPr>
          <p:spPr>
            <a:xfrm>
              <a:off x="2782447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714;p33">
              <a:extLst>
                <a:ext uri="{FF2B5EF4-FFF2-40B4-BE49-F238E27FC236}">
                  <a16:creationId xmlns:a16="http://schemas.microsoft.com/office/drawing/2014/main" id="{DDC48B99-75D3-4210-B979-6FAF316473B0}"/>
                </a:ext>
              </a:extLst>
            </p:cNvPr>
            <p:cNvSpPr/>
            <p:nvPr/>
          </p:nvSpPr>
          <p:spPr>
            <a:xfrm>
              <a:off x="3222752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715;p33">
              <a:extLst>
                <a:ext uri="{FF2B5EF4-FFF2-40B4-BE49-F238E27FC236}">
                  <a16:creationId xmlns:a16="http://schemas.microsoft.com/office/drawing/2014/main" id="{DC4C63BD-B222-45D1-A8C8-D75FF9BBCF88}"/>
                </a:ext>
              </a:extLst>
            </p:cNvPr>
            <p:cNvSpPr/>
            <p:nvPr/>
          </p:nvSpPr>
          <p:spPr>
            <a:xfrm>
              <a:off x="3663056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716;p33">
              <a:extLst>
                <a:ext uri="{FF2B5EF4-FFF2-40B4-BE49-F238E27FC236}">
                  <a16:creationId xmlns:a16="http://schemas.microsoft.com/office/drawing/2014/main" id="{1558B1FA-4DDC-46B8-877C-80AACA903658}"/>
                </a:ext>
              </a:extLst>
            </p:cNvPr>
            <p:cNvSpPr/>
            <p:nvPr/>
          </p:nvSpPr>
          <p:spPr>
            <a:xfrm>
              <a:off x="10664698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717;p33">
              <a:extLst>
                <a:ext uri="{FF2B5EF4-FFF2-40B4-BE49-F238E27FC236}">
                  <a16:creationId xmlns:a16="http://schemas.microsoft.com/office/drawing/2014/main" id="{937402A8-D253-4014-AAC7-DC2EDA5E7303}"/>
                </a:ext>
              </a:extLst>
            </p:cNvPr>
            <p:cNvSpPr/>
            <p:nvPr/>
          </p:nvSpPr>
          <p:spPr>
            <a:xfrm>
              <a:off x="11105003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718;p33">
              <a:extLst>
                <a:ext uri="{FF2B5EF4-FFF2-40B4-BE49-F238E27FC236}">
                  <a16:creationId xmlns:a16="http://schemas.microsoft.com/office/drawing/2014/main" id="{6B73DF2D-EF7C-4360-A07B-D6F0DFC6BAA3}"/>
                </a:ext>
              </a:extLst>
            </p:cNvPr>
            <p:cNvSpPr/>
            <p:nvPr/>
          </p:nvSpPr>
          <p:spPr>
            <a:xfrm>
              <a:off x="10228462" y="42274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719;p33">
              <a:extLst>
                <a:ext uri="{FF2B5EF4-FFF2-40B4-BE49-F238E27FC236}">
                  <a16:creationId xmlns:a16="http://schemas.microsoft.com/office/drawing/2014/main" id="{D7C86BF1-EF30-41AC-A167-891D8822DE8E}"/>
                </a:ext>
              </a:extLst>
            </p:cNvPr>
            <p:cNvSpPr/>
            <p:nvPr/>
          </p:nvSpPr>
          <p:spPr>
            <a:xfrm>
              <a:off x="9337416" y="42274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720;p33">
              <a:extLst>
                <a:ext uri="{FF2B5EF4-FFF2-40B4-BE49-F238E27FC236}">
                  <a16:creationId xmlns:a16="http://schemas.microsoft.com/office/drawing/2014/main" id="{F691E064-F94E-4744-843E-948DD476CE68}"/>
                </a:ext>
              </a:extLst>
            </p:cNvPr>
            <p:cNvSpPr/>
            <p:nvPr/>
          </p:nvSpPr>
          <p:spPr>
            <a:xfrm>
              <a:off x="9777720" y="4227455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721;p33">
              <a:extLst>
                <a:ext uri="{FF2B5EF4-FFF2-40B4-BE49-F238E27FC236}">
                  <a16:creationId xmlns:a16="http://schemas.microsoft.com/office/drawing/2014/main" id="{48FAD403-4441-4C37-98DF-607B489D560C}"/>
                </a:ext>
              </a:extLst>
            </p:cNvPr>
            <p:cNvSpPr/>
            <p:nvPr/>
          </p:nvSpPr>
          <p:spPr>
            <a:xfrm>
              <a:off x="11545307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722;p33">
              <a:extLst>
                <a:ext uri="{FF2B5EF4-FFF2-40B4-BE49-F238E27FC236}">
                  <a16:creationId xmlns:a16="http://schemas.microsoft.com/office/drawing/2014/main" id="{D6DF409D-4E8B-4960-81BE-29D03E24D3C5}"/>
                </a:ext>
              </a:extLst>
            </p:cNvPr>
            <p:cNvSpPr/>
            <p:nvPr/>
          </p:nvSpPr>
          <p:spPr>
            <a:xfrm>
              <a:off x="11985612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723;p33">
              <a:extLst>
                <a:ext uri="{FF2B5EF4-FFF2-40B4-BE49-F238E27FC236}">
                  <a16:creationId xmlns:a16="http://schemas.microsoft.com/office/drawing/2014/main" id="{F515D167-F62B-4FFE-9D54-32F43C028054}"/>
                </a:ext>
              </a:extLst>
            </p:cNvPr>
            <p:cNvSpPr/>
            <p:nvPr/>
          </p:nvSpPr>
          <p:spPr>
            <a:xfrm>
              <a:off x="8505020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724;p33">
              <a:extLst>
                <a:ext uri="{FF2B5EF4-FFF2-40B4-BE49-F238E27FC236}">
                  <a16:creationId xmlns:a16="http://schemas.microsoft.com/office/drawing/2014/main" id="{81CB853B-E23A-4BB6-A286-6ACFA3F2FFC2}"/>
                </a:ext>
              </a:extLst>
            </p:cNvPr>
            <p:cNvSpPr/>
            <p:nvPr/>
          </p:nvSpPr>
          <p:spPr>
            <a:xfrm>
              <a:off x="8945324" y="421214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725;p33">
              <a:extLst>
                <a:ext uri="{FF2B5EF4-FFF2-40B4-BE49-F238E27FC236}">
                  <a16:creationId xmlns:a16="http://schemas.microsoft.com/office/drawing/2014/main" id="{164437DF-C957-40DB-8549-5B84E940692A}"/>
                </a:ext>
              </a:extLst>
            </p:cNvPr>
            <p:cNvSpPr/>
            <p:nvPr/>
          </p:nvSpPr>
          <p:spPr>
            <a:xfrm>
              <a:off x="6725685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726;p33">
              <a:extLst>
                <a:ext uri="{FF2B5EF4-FFF2-40B4-BE49-F238E27FC236}">
                  <a16:creationId xmlns:a16="http://schemas.microsoft.com/office/drawing/2014/main" id="{BB8DE473-0B83-4328-B68E-113D1DD81C47}"/>
                </a:ext>
              </a:extLst>
            </p:cNvPr>
            <p:cNvSpPr/>
            <p:nvPr/>
          </p:nvSpPr>
          <p:spPr>
            <a:xfrm>
              <a:off x="7165990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727;p33">
              <a:extLst>
                <a:ext uri="{FF2B5EF4-FFF2-40B4-BE49-F238E27FC236}">
                  <a16:creationId xmlns:a16="http://schemas.microsoft.com/office/drawing/2014/main" id="{B6D7D8D9-3B6A-4635-BCA8-B17AC7FB0384}"/>
                </a:ext>
              </a:extLst>
            </p:cNvPr>
            <p:cNvSpPr/>
            <p:nvPr/>
          </p:nvSpPr>
          <p:spPr>
            <a:xfrm>
              <a:off x="7606294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728;p33">
              <a:extLst>
                <a:ext uri="{FF2B5EF4-FFF2-40B4-BE49-F238E27FC236}">
                  <a16:creationId xmlns:a16="http://schemas.microsoft.com/office/drawing/2014/main" id="{1B32C035-048E-4986-AA17-2801701D4D91}"/>
                </a:ext>
              </a:extLst>
            </p:cNvPr>
            <p:cNvSpPr/>
            <p:nvPr/>
          </p:nvSpPr>
          <p:spPr>
            <a:xfrm>
              <a:off x="8046599" y="421610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729;p33">
              <a:extLst>
                <a:ext uri="{FF2B5EF4-FFF2-40B4-BE49-F238E27FC236}">
                  <a16:creationId xmlns:a16="http://schemas.microsoft.com/office/drawing/2014/main" id="{B0538656-761C-4E60-B588-9D6F6F21858F}"/>
                </a:ext>
              </a:extLst>
            </p:cNvPr>
            <p:cNvSpPr/>
            <p:nvPr/>
          </p:nvSpPr>
          <p:spPr>
            <a:xfrm>
              <a:off x="3884292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730;p33">
              <a:extLst>
                <a:ext uri="{FF2B5EF4-FFF2-40B4-BE49-F238E27FC236}">
                  <a16:creationId xmlns:a16="http://schemas.microsoft.com/office/drawing/2014/main" id="{6CC63D0C-1D0F-4293-AD1F-3D7E0C20FA84}"/>
                </a:ext>
              </a:extLst>
            </p:cNvPr>
            <p:cNvSpPr/>
            <p:nvPr/>
          </p:nvSpPr>
          <p:spPr>
            <a:xfrm>
              <a:off x="4324596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731;p33">
              <a:extLst>
                <a:ext uri="{FF2B5EF4-FFF2-40B4-BE49-F238E27FC236}">
                  <a16:creationId xmlns:a16="http://schemas.microsoft.com/office/drawing/2014/main" id="{C991849E-422D-4BD1-BAF8-33941D6F1706}"/>
                </a:ext>
              </a:extLst>
            </p:cNvPr>
            <p:cNvSpPr/>
            <p:nvPr/>
          </p:nvSpPr>
          <p:spPr>
            <a:xfrm>
              <a:off x="4764901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732;p33">
              <a:extLst>
                <a:ext uri="{FF2B5EF4-FFF2-40B4-BE49-F238E27FC236}">
                  <a16:creationId xmlns:a16="http://schemas.microsoft.com/office/drawing/2014/main" id="{C1B80EFE-F6BD-404B-87A0-D2F552F36D7E}"/>
                </a:ext>
              </a:extLst>
            </p:cNvPr>
            <p:cNvSpPr/>
            <p:nvPr/>
          </p:nvSpPr>
          <p:spPr>
            <a:xfrm>
              <a:off x="5205205" y="4231344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733;p33">
              <a:extLst>
                <a:ext uri="{FF2B5EF4-FFF2-40B4-BE49-F238E27FC236}">
                  <a16:creationId xmlns:a16="http://schemas.microsoft.com/office/drawing/2014/main" id="{76FBB3F3-A562-41F3-A57C-DEC199108AFF}"/>
                </a:ext>
              </a:extLst>
            </p:cNvPr>
            <p:cNvSpPr/>
            <p:nvPr/>
          </p:nvSpPr>
          <p:spPr>
            <a:xfrm>
              <a:off x="6183575" y="4168047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734;p33">
              <a:extLst>
                <a:ext uri="{FF2B5EF4-FFF2-40B4-BE49-F238E27FC236}">
                  <a16:creationId xmlns:a16="http://schemas.microsoft.com/office/drawing/2014/main" id="{2A4759B5-7E17-431E-B248-8EF1972E322D}"/>
                </a:ext>
              </a:extLst>
            </p:cNvPr>
            <p:cNvSpPr/>
            <p:nvPr/>
          </p:nvSpPr>
          <p:spPr>
            <a:xfrm>
              <a:off x="5747339" y="4183351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735;p33">
              <a:extLst>
                <a:ext uri="{FF2B5EF4-FFF2-40B4-BE49-F238E27FC236}">
                  <a16:creationId xmlns:a16="http://schemas.microsoft.com/office/drawing/2014/main" id="{AF223105-ADE0-4A14-9970-8230C25EC6FD}"/>
                </a:ext>
              </a:extLst>
            </p:cNvPr>
            <p:cNvSpPr/>
            <p:nvPr/>
          </p:nvSpPr>
          <p:spPr>
            <a:xfrm>
              <a:off x="2121991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736;p33">
              <a:extLst>
                <a:ext uri="{FF2B5EF4-FFF2-40B4-BE49-F238E27FC236}">
                  <a16:creationId xmlns:a16="http://schemas.microsoft.com/office/drawing/2014/main" id="{7F6286B5-6F14-4839-9AA6-CC3EC965441B}"/>
                </a:ext>
              </a:extLst>
            </p:cNvPr>
            <p:cNvSpPr/>
            <p:nvPr/>
          </p:nvSpPr>
          <p:spPr>
            <a:xfrm>
              <a:off x="2562295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737;p33">
              <a:extLst>
                <a:ext uri="{FF2B5EF4-FFF2-40B4-BE49-F238E27FC236}">
                  <a16:creationId xmlns:a16="http://schemas.microsoft.com/office/drawing/2014/main" id="{1C205531-EBE3-4C39-8FA9-F1C4A5521427}"/>
                </a:ext>
              </a:extLst>
            </p:cNvPr>
            <p:cNvSpPr/>
            <p:nvPr/>
          </p:nvSpPr>
          <p:spPr>
            <a:xfrm>
              <a:off x="3002599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738;p33">
              <a:extLst>
                <a:ext uri="{FF2B5EF4-FFF2-40B4-BE49-F238E27FC236}">
                  <a16:creationId xmlns:a16="http://schemas.microsoft.com/office/drawing/2014/main" id="{A9D523B2-8652-4E6B-A428-A0E8565C5415}"/>
                </a:ext>
              </a:extLst>
            </p:cNvPr>
            <p:cNvSpPr/>
            <p:nvPr/>
          </p:nvSpPr>
          <p:spPr>
            <a:xfrm>
              <a:off x="3442904" y="4231633"/>
              <a:ext cx="318094" cy="318094"/>
            </a:xfrm>
            <a:prstGeom prst="ellipse">
              <a:avLst/>
            </a:prstGeom>
            <a:solidFill>
              <a:srgbClr val="66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57" name="Group 3256">
            <a:extLst>
              <a:ext uri="{FF2B5EF4-FFF2-40B4-BE49-F238E27FC236}">
                <a16:creationId xmlns:a16="http://schemas.microsoft.com/office/drawing/2014/main" id="{1C430D18-3792-4F4B-8774-A270E208DE62}"/>
              </a:ext>
            </a:extLst>
          </p:cNvPr>
          <p:cNvGrpSpPr/>
          <p:nvPr/>
        </p:nvGrpSpPr>
        <p:grpSpPr>
          <a:xfrm>
            <a:off x="2001527" y="3021995"/>
            <a:ext cx="10181715" cy="583002"/>
            <a:chOff x="2001527" y="3021995"/>
            <a:chExt cx="10181715" cy="583002"/>
          </a:xfrm>
        </p:grpSpPr>
        <p:sp>
          <p:nvSpPr>
            <p:cNvPr id="772" name="Google Shape;413;p33">
              <a:extLst>
                <a:ext uri="{FF2B5EF4-FFF2-40B4-BE49-F238E27FC236}">
                  <a16:creationId xmlns:a16="http://schemas.microsoft.com/office/drawing/2014/main" id="{34D44BDE-5E18-4CCE-AF49-8D4EAF780457}"/>
                </a:ext>
              </a:extLst>
            </p:cNvPr>
            <p:cNvSpPr/>
            <p:nvPr/>
          </p:nvSpPr>
          <p:spPr>
            <a:xfrm>
              <a:off x="10544235" y="3295019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414;p33">
              <a:extLst>
                <a:ext uri="{FF2B5EF4-FFF2-40B4-BE49-F238E27FC236}">
                  <a16:creationId xmlns:a16="http://schemas.microsoft.com/office/drawing/2014/main" id="{C39BB7BD-285E-4474-BA40-F302FDA6EC67}"/>
                </a:ext>
              </a:extLst>
            </p:cNvPr>
            <p:cNvSpPr/>
            <p:nvPr/>
          </p:nvSpPr>
          <p:spPr>
            <a:xfrm>
              <a:off x="10984539" y="3295019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415;p33">
              <a:extLst>
                <a:ext uri="{FF2B5EF4-FFF2-40B4-BE49-F238E27FC236}">
                  <a16:creationId xmlns:a16="http://schemas.microsoft.com/office/drawing/2014/main" id="{2D2CB5F9-1490-44A5-AEA2-B4EA6C4FFED5}"/>
                </a:ext>
              </a:extLst>
            </p:cNvPr>
            <p:cNvSpPr/>
            <p:nvPr/>
          </p:nvSpPr>
          <p:spPr>
            <a:xfrm>
              <a:off x="10108000" y="3309063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416;p33">
              <a:extLst>
                <a:ext uri="{FF2B5EF4-FFF2-40B4-BE49-F238E27FC236}">
                  <a16:creationId xmlns:a16="http://schemas.microsoft.com/office/drawing/2014/main" id="{6483A9EE-C425-4599-904B-D2D7FEDFE61B}"/>
                </a:ext>
              </a:extLst>
            </p:cNvPr>
            <p:cNvSpPr/>
            <p:nvPr/>
          </p:nvSpPr>
          <p:spPr>
            <a:xfrm>
              <a:off x="9216954" y="3309071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417;p33">
              <a:extLst>
                <a:ext uri="{FF2B5EF4-FFF2-40B4-BE49-F238E27FC236}">
                  <a16:creationId xmlns:a16="http://schemas.microsoft.com/office/drawing/2014/main" id="{E32509B2-E653-4749-8AB1-48C00F0231E1}"/>
                </a:ext>
              </a:extLst>
            </p:cNvPr>
            <p:cNvSpPr/>
            <p:nvPr/>
          </p:nvSpPr>
          <p:spPr>
            <a:xfrm>
              <a:off x="9657258" y="3309071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418;p33">
              <a:extLst>
                <a:ext uri="{FF2B5EF4-FFF2-40B4-BE49-F238E27FC236}">
                  <a16:creationId xmlns:a16="http://schemas.microsoft.com/office/drawing/2014/main" id="{E91AF66C-CD1B-4BBB-A5B5-F6EFAD279178}"/>
                </a:ext>
              </a:extLst>
            </p:cNvPr>
            <p:cNvSpPr/>
            <p:nvPr/>
          </p:nvSpPr>
          <p:spPr>
            <a:xfrm>
              <a:off x="11424844" y="3295019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419;p33">
              <a:extLst>
                <a:ext uri="{FF2B5EF4-FFF2-40B4-BE49-F238E27FC236}">
                  <a16:creationId xmlns:a16="http://schemas.microsoft.com/office/drawing/2014/main" id="{1577E4E1-BEF5-46BE-8520-B7B8FBA9C838}"/>
                </a:ext>
              </a:extLst>
            </p:cNvPr>
            <p:cNvSpPr/>
            <p:nvPr/>
          </p:nvSpPr>
          <p:spPr>
            <a:xfrm>
              <a:off x="11865148" y="3295019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420;p33">
              <a:extLst>
                <a:ext uri="{FF2B5EF4-FFF2-40B4-BE49-F238E27FC236}">
                  <a16:creationId xmlns:a16="http://schemas.microsoft.com/office/drawing/2014/main" id="{A5A557F4-0585-42BE-B6B4-375B7D01D790}"/>
                </a:ext>
              </a:extLst>
            </p:cNvPr>
            <p:cNvSpPr/>
            <p:nvPr/>
          </p:nvSpPr>
          <p:spPr>
            <a:xfrm>
              <a:off x="8384557" y="3295019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421;p33">
              <a:extLst>
                <a:ext uri="{FF2B5EF4-FFF2-40B4-BE49-F238E27FC236}">
                  <a16:creationId xmlns:a16="http://schemas.microsoft.com/office/drawing/2014/main" id="{343345F4-6F3C-4D85-B2B5-2B959373DF50}"/>
                </a:ext>
              </a:extLst>
            </p:cNvPr>
            <p:cNvSpPr/>
            <p:nvPr/>
          </p:nvSpPr>
          <p:spPr>
            <a:xfrm>
              <a:off x="8824862" y="3295019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422;p33">
              <a:extLst>
                <a:ext uri="{FF2B5EF4-FFF2-40B4-BE49-F238E27FC236}">
                  <a16:creationId xmlns:a16="http://schemas.microsoft.com/office/drawing/2014/main" id="{1473EE0A-2B6A-4F19-8ACF-1842D003DBC0}"/>
                </a:ext>
              </a:extLst>
            </p:cNvPr>
            <p:cNvSpPr/>
            <p:nvPr/>
          </p:nvSpPr>
          <p:spPr>
            <a:xfrm>
              <a:off x="6605222" y="3298655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423;p33">
              <a:extLst>
                <a:ext uri="{FF2B5EF4-FFF2-40B4-BE49-F238E27FC236}">
                  <a16:creationId xmlns:a16="http://schemas.microsoft.com/office/drawing/2014/main" id="{F11259EF-368E-4B5B-B1B1-EA0DAFFAEB81}"/>
                </a:ext>
              </a:extLst>
            </p:cNvPr>
            <p:cNvSpPr/>
            <p:nvPr/>
          </p:nvSpPr>
          <p:spPr>
            <a:xfrm>
              <a:off x="7045526" y="3298655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424;p33">
              <a:extLst>
                <a:ext uri="{FF2B5EF4-FFF2-40B4-BE49-F238E27FC236}">
                  <a16:creationId xmlns:a16="http://schemas.microsoft.com/office/drawing/2014/main" id="{A98B56E7-83B2-4EF6-B7A7-EFBC9D2B7B40}"/>
                </a:ext>
              </a:extLst>
            </p:cNvPr>
            <p:cNvSpPr/>
            <p:nvPr/>
          </p:nvSpPr>
          <p:spPr>
            <a:xfrm>
              <a:off x="7485831" y="3298655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425;p33">
              <a:extLst>
                <a:ext uri="{FF2B5EF4-FFF2-40B4-BE49-F238E27FC236}">
                  <a16:creationId xmlns:a16="http://schemas.microsoft.com/office/drawing/2014/main" id="{8D686374-97E0-4048-BC9B-71418404E046}"/>
                </a:ext>
              </a:extLst>
            </p:cNvPr>
            <p:cNvSpPr/>
            <p:nvPr/>
          </p:nvSpPr>
          <p:spPr>
            <a:xfrm>
              <a:off x="7926135" y="3298655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5" name="Google Shape;426;p33">
              <a:extLst>
                <a:ext uri="{FF2B5EF4-FFF2-40B4-BE49-F238E27FC236}">
                  <a16:creationId xmlns:a16="http://schemas.microsoft.com/office/drawing/2014/main" id="{8C36ABBE-74E0-4F7D-BF62-04C05758F3E7}"/>
                </a:ext>
              </a:extLst>
            </p:cNvPr>
            <p:cNvCxnSpPr/>
            <p:nvPr/>
          </p:nvCxnSpPr>
          <p:spPr>
            <a:xfrm flipH="1">
              <a:off x="6778161" y="3022592"/>
              <a:ext cx="1421889" cy="27605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6" name="Google Shape;428;p33">
              <a:extLst>
                <a:ext uri="{FF2B5EF4-FFF2-40B4-BE49-F238E27FC236}">
                  <a16:creationId xmlns:a16="http://schemas.microsoft.com/office/drawing/2014/main" id="{4E089CB0-2FC5-413A-801E-A97F7B7322DF}"/>
                </a:ext>
              </a:extLst>
            </p:cNvPr>
            <p:cNvCxnSpPr>
              <a:endCxn id="782" idx="7"/>
            </p:cNvCxnSpPr>
            <p:nvPr/>
          </p:nvCxnSpPr>
          <p:spPr>
            <a:xfrm flipH="1">
              <a:off x="7317036" y="3022469"/>
              <a:ext cx="883209" cy="31896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7" name="Google Shape;429;p33">
              <a:extLst>
                <a:ext uri="{FF2B5EF4-FFF2-40B4-BE49-F238E27FC236}">
                  <a16:creationId xmlns:a16="http://schemas.microsoft.com/office/drawing/2014/main" id="{DEF11618-00D9-44B6-BA5F-D0C2AC25BC4C}"/>
                </a:ext>
              </a:extLst>
            </p:cNvPr>
            <p:cNvCxnSpPr>
              <a:endCxn id="783" idx="7"/>
            </p:cNvCxnSpPr>
            <p:nvPr/>
          </p:nvCxnSpPr>
          <p:spPr>
            <a:xfrm flipH="1">
              <a:off x="7757340" y="3022469"/>
              <a:ext cx="442905" cy="31896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8" name="Google Shape;430;p33">
              <a:extLst>
                <a:ext uri="{FF2B5EF4-FFF2-40B4-BE49-F238E27FC236}">
                  <a16:creationId xmlns:a16="http://schemas.microsoft.com/office/drawing/2014/main" id="{346D535D-6C79-4B2F-B610-E1DDA04BB405}"/>
                </a:ext>
              </a:extLst>
            </p:cNvPr>
            <p:cNvCxnSpPr>
              <a:endCxn id="784" idx="7"/>
            </p:cNvCxnSpPr>
            <p:nvPr/>
          </p:nvCxnSpPr>
          <p:spPr>
            <a:xfrm flipH="1">
              <a:off x="8197645" y="3022469"/>
              <a:ext cx="2600" cy="31896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9" name="Google Shape;431;p33">
              <a:extLst>
                <a:ext uri="{FF2B5EF4-FFF2-40B4-BE49-F238E27FC236}">
                  <a16:creationId xmlns:a16="http://schemas.microsoft.com/office/drawing/2014/main" id="{3C0B71BC-2B0D-4FB8-8AF8-CB148361A7D3}"/>
                </a:ext>
              </a:extLst>
            </p:cNvPr>
            <p:cNvCxnSpPr>
              <a:endCxn id="779" idx="7"/>
            </p:cNvCxnSpPr>
            <p:nvPr/>
          </p:nvCxnSpPr>
          <p:spPr>
            <a:xfrm flipH="1">
              <a:off x="8656067" y="3022301"/>
              <a:ext cx="396967" cy="315494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0" name="Google Shape;432;p33">
              <a:extLst>
                <a:ext uri="{FF2B5EF4-FFF2-40B4-BE49-F238E27FC236}">
                  <a16:creationId xmlns:a16="http://schemas.microsoft.com/office/drawing/2014/main" id="{583E2F2A-BA4D-47F8-BEA6-D54C62CBD950}"/>
                </a:ext>
              </a:extLst>
            </p:cNvPr>
            <p:cNvCxnSpPr>
              <a:endCxn id="780" idx="0"/>
            </p:cNvCxnSpPr>
            <p:nvPr/>
          </p:nvCxnSpPr>
          <p:spPr>
            <a:xfrm flipH="1">
              <a:off x="8983909" y="3021995"/>
              <a:ext cx="68906" cy="27302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1" name="Google Shape;433;p33">
              <a:extLst>
                <a:ext uri="{FF2B5EF4-FFF2-40B4-BE49-F238E27FC236}">
                  <a16:creationId xmlns:a16="http://schemas.microsoft.com/office/drawing/2014/main" id="{4B4A8DB3-FF47-474B-945D-63095110E37A}"/>
                </a:ext>
              </a:extLst>
            </p:cNvPr>
            <p:cNvCxnSpPr>
              <a:endCxn id="775" idx="0"/>
            </p:cNvCxnSpPr>
            <p:nvPr/>
          </p:nvCxnSpPr>
          <p:spPr>
            <a:xfrm>
              <a:off x="9052707" y="3022180"/>
              <a:ext cx="323294" cy="28689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2" name="Google Shape;434;p33">
              <a:extLst>
                <a:ext uri="{FF2B5EF4-FFF2-40B4-BE49-F238E27FC236}">
                  <a16:creationId xmlns:a16="http://schemas.microsoft.com/office/drawing/2014/main" id="{2AE9BD70-D343-4E94-AD40-E51288621B92}"/>
                </a:ext>
              </a:extLst>
            </p:cNvPr>
            <p:cNvCxnSpPr>
              <a:endCxn id="776" idx="0"/>
            </p:cNvCxnSpPr>
            <p:nvPr/>
          </p:nvCxnSpPr>
          <p:spPr>
            <a:xfrm>
              <a:off x="9052706" y="3022180"/>
              <a:ext cx="763599" cy="28689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3" name="Google Shape;435;p33">
              <a:extLst>
                <a:ext uri="{FF2B5EF4-FFF2-40B4-BE49-F238E27FC236}">
                  <a16:creationId xmlns:a16="http://schemas.microsoft.com/office/drawing/2014/main" id="{60484CCF-0BB5-4BB1-A306-F17FF1A61092}"/>
                </a:ext>
              </a:extLst>
            </p:cNvPr>
            <p:cNvCxnSpPr>
              <a:endCxn id="774" idx="0"/>
            </p:cNvCxnSpPr>
            <p:nvPr/>
          </p:nvCxnSpPr>
          <p:spPr>
            <a:xfrm flipH="1">
              <a:off x="10267047" y="3036039"/>
              <a:ext cx="68906" cy="27302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4" name="Google Shape;436;p33">
              <a:extLst>
                <a:ext uri="{FF2B5EF4-FFF2-40B4-BE49-F238E27FC236}">
                  <a16:creationId xmlns:a16="http://schemas.microsoft.com/office/drawing/2014/main" id="{6E4C834D-EA40-4AD1-9123-C214B365E226}"/>
                </a:ext>
              </a:extLst>
            </p:cNvPr>
            <p:cNvCxnSpPr>
              <a:endCxn id="772" idx="0"/>
            </p:cNvCxnSpPr>
            <p:nvPr/>
          </p:nvCxnSpPr>
          <p:spPr>
            <a:xfrm>
              <a:off x="10335784" y="3036296"/>
              <a:ext cx="367498" cy="258722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5" name="Google Shape;437;p33">
              <a:extLst>
                <a:ext uri="{FF2B5EF4-FFF2-40B4-BE49-F238E27FC236}">
                  <a16:creationId xmlns:a16="http://schemas.microsoft.com/office/drawing/2014/main" id="{61E7D365-A5A3-4311-9D16-0AB67B5AA5C8}"/>
                </a:ext>
              </a:extLst>
            </p:cNvPr>
            <p:cNvCxnSpPr>
              <a:endCxn id="773" idx="0"/>
            </p:cNvCxnSpPr>
            <p:nvPr/>
          </p:nvCxnSpPr>
          <p:spPr>
            <a:xfrm flipH="1">
              <a:off x="11143586" y="3021995"/>
              <a:ext cx="68906" cy="27302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6" name="Google Shape;438;p33">
              <a:extLst>
                <a:ext uri="{FF2B5EF4-FFF2-40B4-BE49-F238E27FC236}">
                  <a16:creationId xmlns:a16="http://schemas.microsoft.com/office/drawing/2014/main" id="{FA37AB20-8EAE-4142-9BD1-DE1607B5FDE0}"/>
                </a:ext>
              </a:extLst>
            </p:cNvPr>
            <p:cNvCxnSpPr>
              <a:endCxn id="778" idx="0"/>
            </p:cNvCxnSpPr>
            <p:nvPr/>
          </p:nvCxnSpPr>
          <p:spPr>
            <a:xfrm>
              <a:off x="11212492" y="3021995"/>
              <a:ext cx="811703" cy="27302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7" name="Google Shape;439;p33">
              <a:extLst>
                <a:ext uri="{FF2B5EF4-FFF2-40B4-BE49-F238E27FC236}">
                  <a16:creationId xmlns:a16="http://schemas.microsoft.com/office/drawing/2014/main" id="{B299016F-A90E-4C39-A9F9-DC1E2436F9C8}"/>
                </a:ext>
              </a:extLst>
            </p:cNvPr>
            <p:cNvCxnSpPr>
              <a:endCxn id="777" idx="0"/>
            </p:cNvCxnSpPr>
            <p:nvPr/>
          </p:nvCxnSpPr>
          <p:spPr>
            <a:xfrm>
              <a:off x="11212492" y="3021995"/>
              <a:ext cx="371399" cy="27302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99" name="Google Shape;442;p33">
              <a:extLst>
                <a:ext uri="{FF2B5EF4-FFF2-40B4-BE49-F238E27FC236}">
                  <a16:creationId xmlns:a16="http://schemas.microsoft.com/office/drawing/2014/main" id="{06CB3BDE-C1E8-4DB0-8D34-86166FA5A4EC}"/>
                </a:ext>
              </a:extLst>
            </p:cNvPr>
            <p:cNvSpPr/>
            <p:nvPr/>
          </p:nvSpPr>
          <p:spPr>
            <a:xfrm>
              <a:off x="4204133" y="3312641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443;p33">
              <a:extLst>
                <a:ext uri="{FF2B5EF4-FFF2-40B4-BE49-F238E27FC236}">
                  <a16:creationId xmlns:a16="http://schemas.microsoft.com/office/drawing/2014/main" id="{F7A98A36-D0CC-49C1-A4F4-E3384A8738E3}"/>
                </a:ext>
              </a:extLst>
            </p:cNvPr>
            <p:cNvSpPr/>
            <p:nvPr/>
          </p:nvSpPr>
          <p:spPr>
            <a:xfrm>
              <a:off x="4644437" y="3312641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444;p33">
              <a:extLst>
                <a:ext uri="{FF2B5EF4-FFF2-40B4-BE49-F238E27FC236}">
                  <a16:creationId xmlns:a16="http://schemas.microsoft.com/office/drawing/2014/main" id="{914B2EE9-4C69-47C1-BE91-938726652B16}"/>
                </a:ext>
              </a:extLst>
            </p:cNvPr>
            <p:cNvSpPr/>
            <p:nvPr/>
          </p:nvSpPr>
          <p:spPr>
            <a:xfrm>
              <a:off x="5084741" y="3312641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03" name="Google Shape;446;p33">
              <a:extLst>
                <a:ext uri="{FF2B5EF4-FFF2-40B4-BE49-F238E27FC236}">
                  <a16:creationId xmlns:a16="http://schemas.microsoft.com/office/drawing/2014/main" id="{FFDA3258-BB89-4335-A6D9-247CB4E24254}"/>
                </a:ext>
              </a:extLst>
            </p:cNvPr>
            <p:cNvCxnSpPr>
              <a:endCxn id="799" idx="7"/>
            </p:cNvCxnSpPr>
            <p:nvPr/>
          </p:nvCxnSpPr>
          <p:spPr>
            <a:xfrm flipH="1">
              <a:off x="4475643" y="3036455"/>
              <a:ext cx="1295344" cy="31896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4" name="Google Shape;447;p33">
              <a:extLst>
                <a:ext uri="{FF2B5EF4-FFF2-40B4-BE49-F238E27FC236}">
                  <a16:creationId xmlns:a16="http://schemas.microsoft.com/office/drawing/2014/main" id="{0807EDD3-1731-44D7-B370-38BB41367175}"/>
                </a:ext>
              </a:extLst>
            </p:cNvPr>
            <p:cNvCxnSpPr>
              <a:endCxn id="800" idx="7"/>
            </p:cNvCxnSpPr>
            <p:nvPr/>
          </p:nvCxnSpPr>
          <p:spPr>
            <a:xfrm flipH="1">
              <a:off x="4915947" y="3036455"/>
              <a:ext cx="855040" cy="31896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5" name="Google Shape;448;p33">
              <a:extLst>
                <a:ext uri="{FF2B5EF4-FFF2-40B4-BE49-F238E27FC236}">
                  <a16:creationId xmlns:a16="http://schemas.microsoft.com/office/drawing/2014/main" id="{460457F8-CC8E-4204-9482-8EDDCED36D1D}"/>
                </a:ext>
              </a:extLst>
            </p:cNvPr>
            <p:cNvCxnSpPr>
              <a:endCxn id="801" idx="7"/>
            </p:cNvCxnSpPr>
            <p:nvPr/>
          </p:nvCxnSpPr>
          <p:spPr>
            <a:xfrm flipH="1">
              <a:off x="5356251" y="3026054"/>
              <a:ext cx="403901" cy="329362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06" name="Google Shape;450;p33">
              <a:extLst>
                <a:ext uri="{FF2B5EF4-FFF2-40B4-BE49-F238E27FC236}">
                  <a16:creationId xmlns:a16="http://schemas.microsoft.com/office/drawing/2014/main" id="{CAC04854-B1C3-46D7-B494-3613938964C1}"/>
                </a:ext>
              </a:extLst>
            </p:cNvPr>
            <p:cNvSpPr/>
            <p:nvPr/>
          </p:nvSpPr>
          <p:spPr>
            <a:xfrm>
              <a:off x="6063112" y="3254552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451;p33">
              <a:extLst>
                <a:ext uri="{FF2B5EF4-FFF2-40B4-BE49-F238E27FC236}">
                  <a16:creationId xmlns:a16="http://schemas.microsoft.com/office/drawing/2014/main" id="{BA8F933A-C64B-44EB-BB18-14654D1D7833}"/>
                </a:ext>
              </a:extLst>
            </p:cNvPr>
            <p:cNvSpPr/>
            <p:nvPr/>
          </p:nvSpPr>
          <p:spPr>
            <a:xfrm>
              <a:off x="5626876" y="3268596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08" name="Google Shape;452;p33">
              <a:extLst>
                <a:ext uri="{FF2B5EF4-FFF2-40B4-BE49-F238E27FC236}">
                  <a16:creationId xmlns:a16="http://schemas.microsoft.com/office/drawing/2014/main" id="{E615F2A0-8BA8-46AE-8CED-707293D2A4EC}"/>
                </a:ext>
              </a:extLst>
            </p:cNvPr>
            <p:cNvCxnSpPr>
              <a:endCxn id="807" idx="0"/>
            </p:cNvCxnSpPr>
            <p:nvPr/>
          </p:nvCxnSpPr>
          <p:spPr>
            <a:xfrm flipH="1">
              <a:off x="5785923" y="3026342"/>
              <a:ext cx="634888" cy="242254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9" name="Google Shape;454;p33">
              <a:extLst>
                <a:ext uri="{FF2B5EF4-FFF2-40B4-BE49-F238E27FC236}">
                  <a16:creationId xmlns:a16="http://schemas.microsoft.com/office/drawing/2014/main" id="{1B17D3F4-8770-41D0-97CB-B1467EF2C884}"/>
                </a:ext>
              </a:extLst>
            </p:cNvPr>
            <p:cNvCxnSpPr>
              <a:endCxn id="806" idx="0"/>
            </p:cNvCxnSpPr>
            <p:nvPr/>
          </p:nvCxnSpPr>
          <p:spPr>
            <a:xfrm flipH="1">
              <a:off x="6222158" y="3026166"/>
              <a:ext cx="198484" cy="22838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10" name="Google Shape;455;p33">
              <a:extLst>
                <a:ext uri="{FF2B5EF4-FFF2-40B4-BE49-F238E27FC236}">
                  <a16:creationId xmlns:a16="http://schemas.microsoft.com/office/drawing/2014/main" id="{564E08D4-3945-4B3B-8EE4-A2473B2FEE95}"/>
                </a:ext>
              </a:extLst>
            </p:cNvPr>
            <p:cNvSpPr/>
            <p:nvPr/>
          </p:nvSpPr>
          <p:spPr>
            <a:xfrm>
              <a:off x="2001527" y="3312905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456;p33">
              <a:extLst>
                <a:ext uri="{FF2B5EF4-FFF2-40B4-BE49-F238E27FC236}">
                  <a16:creationId xmlns:a16="http://schemas.microsoft.com/office/drawing/2014/main" id="{06A2A5F6-3940-4B7F-A786-3AC1BD2FA437}"/>
                </a:ext>
              </a:extLst>
            </p:cNvPr>
            <p:cNvSpPr/>
            <p:nvPr/>
          </p:nvSpPr>
          <p:spPr>
            <a:xfrm>
              <a:off x="2441831" y="3312905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457;p33">
              <a:extLst>
                <a:ext uri="{FF2B5EF4-FFF2-40B4-BE49-F238E27FC236}">
                  <a16:creationId xmlns:a16="http://schemas.microsoft.com/office/drawing/2014/main" id="{318CE574-9BC8-48BF-9184-8C6A4BBB5058}"/>
                </a:ext>
              </a:extLst>
            </p:cNvPr>
            <p:cNvSpPr/>
            <p:nvPr/>
          </p:nvSpPr>
          <p:spPr>
            <a:xfrm>
              <a:off x="2882136" y="3312905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458;p33">
              <a:extLst>
                <a:ext uri="{FF2B5EF4-FFF2-40B4-BE49-F238E27FC236}">
                  <a16:creationId xmlns:a16="http://schemas.microsoft.com/office/drawing/2014/main" id="{32E7920D-5B9F-4C4D-BEB7-7393A22D4874}"/>
                </a:ext>
              </a:extLst>
            </p:cNvPr>
            <p:cNvSpPr/>
            <p:nvPr/>
          </p:nvSpPr>
          <p:spPr>
            <a:xfrm>
              <a:off x="3322440" y="3312905"/>
              <a:ext cx="318094" cy="292092"/>
            </a:xfrm>
            <a:prstGeom prst="ellipse">
              <a:avLst/>
            </a:prstGeom>
            <a:solidFill>
              <a:srgbClr val="CC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14" name="Google Shape;459;p33">
              <a:extLst>
                <a:ext uri="{FF2B5EF4-FFF2-40B4-BE49-F238E27FC236}">
                  <a16:creationId xmlns:a16="http://schemas.microsoft.com/office/drawing/2014/main" id="{AAB8974E-53F0-41BC-A6EC-428B518993E9}"/>
                </a:ext>
              </a:extLst>
            </p:cNvPr>
            <p:cNvCxnSpPr>
              <a:endCxn id="810" idx="0"/>
            </p:cNvCxnSpPr>
            <p:nvPr/>
          </p:nvCxnSpPr>
          <p:spPr>
            <a:xfrm flipH="1">
              <a:off x="2160574" y="3026014"/>
              <a:ext cx="2168586" cy="28689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5" name="Google Shape;461;p33">
              <a:extLst>
                <a:ext uri="{FF2B5EF4-FFF2-40B4-BE49-F238E27FC236}">
                  <a16:creationId xmlns:a16="http://schemas.microsoft.com/office/drawing/2014/main" id="{78953E16-C326-470E-B54E-C8F0680815AB}"/>
                </a:ext>
              </a:extLst>
            </p:cNvPr>
            <p:cNvCxnSpPr>
              <a:endCxn id="811" idx="7"/>
            </p:cNvCxnSpPr>
            <p:nvPr/>
          </p:nvCxnSpPr>
          <p:spPr>
            <a:xfrm flipH="1">
              <a:off x="2713341" y="3026320"/>
              <a:ext cx="1616039" cy="329362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6" name="Google Shape;462;p33">
              <a:extLst>
                <a:ext uri="{FF2B5EF4-FFF2-40B4-BE49-F238E27FC236}">
                  <a16:creationId xmlns:a16="http://schemas.microsoft.com/office/drawing/2014/main" id="{2D48993C-ABB1-4BB2-9319-0DB8FE471FF6}"/>
                </a:ext>
              </a:extLst>
            </p:cNvPr>
            <p:cNvCxnSpPr>
              <a:endCxn id="812" idx="7"/>
            </p:cNvCxnSpPr>
            <p:nvPr/>
          </p:nvCxnSpPr>
          <p:spPr>
            <a:xfrm flipH="1">
              <a:off x="3153646" y="3026320"/>
              <a:ext cx="1175734" cy="329362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7" name="Google Shape;463;p33">
              <a:extLst>
                <a:ext uri="{FF2B5EF4-FFF2-40B4-BE49-F238E27FC236}">
                  <a16:creationId xmlns:a16="http://schemas.microsoft.com/office/drawing/2014/main" id="{4D325315-8836-4E8A-B049-573E585E5186}"/>
                </a:ext>
              </a:extLst>
            </p:cNvPr>
            <p:cNvCxnSpPr>
              <a:endCxn id="813" idx="7"/>
            </p:cNvCxnSpPr>
            <p:nvPr/>
          </p:nvCxnSpPr>
          <p:spPr>
            <a:xfrm flipH="1">
              <a:off x="3593950" y="3026320"/>
              <a:ext cx="735430" cy="329362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54" name="Group 3253">
            <a:extLst>
              <a:ext uri="{FF2B5EF4-FFF2-40B4-BE49-F238E27FC236}">
                <a16:creationId xmlns:a16="http://schemas.microsoft.com/office/drawing/2014/main" id="{067BD73F-DA51-4FD9-A617-3BFF6F6B2414}"/>
              </a:ext>
            </a:extLst>
          </p:cNvPr>
          <p:cNvGrpSpPr/>
          <p:nvPr/>
        </p:nvGrpSpPr>
        <p:grpSpPr>
          <a:xfrm>
            <a:off x="10800730" y="969132"/>
            <a:ext cx="1198702" cy="696168"/>
            <a:chOff x="10800730" y="969132"/>
            <a:chExt cx="1198702" cy="696168"/>
          </a:xfrm>
        </p:grpSpPr>
        <p:sp>
          <p:nvSpPr>
            <p:cNvPr id="1142" name="Google Shape;793;p33">
              <a:extLst>
                <a:ext uri="{FF2B5EF4-FFF2-40B4-BE49-F238E27FC236}">
                  <a16:creationId xmlns:a16="http://schemas.microsoft.com/office/drawing/2014/main" id="{E6D934F4-AC1B-48C8-9130-903E64686402}"/>
                </a:ext>
              </a:extLst>
            </p:cNvPr>
            <p:cNvSpPr/>
            <p:nvPr/>
          </p:nvSpPr>
          <p:spPr>
            <a:xfrm>
              <a:off x="11290005" y="969132"/>
              <a:ext cx="318094" cy="292092"/>
            </a:xfrm>
            <a:prstGeom prst="ellipse">
              <a:avLst/>
            </a:prstGeom>
            <a:solidFill>
              <a:srgbClr val="F4CC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794;p33">
              <a:extLst>
                <a:ext uri="{FF2B5EF4-FFF2-40B4-BE49-F238E27FC236}">
                  <a16:creationId xmlns:a16="http://schemas.microsoft.com/office/drawing/2014/main" id="{9B312967-24CC-4600-B636-BFB1DC6646A1}"/>
                </a:ext>
              </a:extLst>
            </p:cNvPr>
            <p:cNvSpPr/>
            <p:nvPr/>
          </p:nvSpPr>
          <p:spPr>
            <a:xfrm>
              <a:off x="10800730" y="1373208"/>
              <a:ext cx="318094" cy="292092"/>
            </a:xfrm>
            <a:prstGeom prst="ellipse">
              <a:avLst/>
            </a:prstGeom>
            <a:solidFill>
              <a:srgbClr val="F4CC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795;p33">
              <a:extLst>
                <a:ext uri="{FF2B5EF4-FFF2-40B4-BE49-F238E27FC236}">
                  <a16:creationId xmlns:a16="http://schemas.microsoft.com/office/drawing/2014/main" id="{8C57A8C5-23EA-4680-9E16-3E94A0126AB4}"/>
                </a:ext>
              </a:extLst>
            </p:cNvPr>
            <p:cNvSpPr/>
            <p:nvPr/>
          </p:nvSpPr>
          <p:spPr>
            <a:xfrm>
              <a:off x="11241034" y="1373208"/>
              <a:ext cx="318094" cy="292092"/>
            </a:xfrm>
            <a:prstGeom prst="ellipse">
              <a:avLst/>
            </a:prstGeom>
            <a:solidFill>
              <a:srgbClr val="F4CC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796;p33">
              <a:extLst>
                <a:ext uri="{FF2B5EF4-FFF2-40B4-BE49-F238E27FC236}">
                  <a16:creationId xmlns:a16="http://schemas.microsoft.com/office/drawing/2014/main" id="{36F9008D-F1E5-4E8B-95E7-627D251997E1}"/>
                </a:ext>
              </a:extLst>
            </p:cNvPr>
            <p:cNvSpPr/>
            <p:nvPr/>
          </p:nvSpPr>
          <p:spPr>
            <a:xfrm>
              <a:off x="11681338" y="1373208"/>
              <a:ext cx="318094" cy="292092"/>
            </a:xfrm>
            <a:prstGeom prst="ellipse">
              <a:avLst/>
            </a:prstGeom>
            <a:solidFill>
              <a:srgbClr val="F4CC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46" name="Google Shape;797;p33">
              <a:extLst>
                <a:ext uri="{FF2B5EF4-FFF2-40B4-BE49-F238E27FC236}">
                  <a16:creationId xmlns:a16="http://schemas.microsoft.com/office/drawing/2014/main" id="{2F8F73B9-00A9-4CC6-A83D-1CC7ECFC34BD}"/>
                </a:ext>
              </a:extLst>
            </p:cNvPr>
            <p:cNvCxnSpPr>
              <a:cxnSpLocks/>
              <a:stCxn id="1142" idx="3"/>
              <a:endCxn id="1143" idx="7"/>
            </p:cNvCxnSpPr>
            <p:nvPr/>
          </p:nvCxnSpPr>
          <p:spPr>
            <a:xfrm flipH="1">
              <a:off x="11072232" y="1218449"/>
              <a:ext cx="264356" cy="19761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7" name="Google Shape;798;p33">
              <a:extLst>
                <a:ext uri="{FF2B5EF4-FFF2-40B4-BE49-F238E27FC236}">
                  <a16:creationId xmlns:a16="http://schemas.microsoft.com/office/drawing/2014/main" id="{309A4EC2-F7DD-401A-B53F-20EF239F0F4A}"/>
                </a:ext>
              </a:extLst>
            </p:cNvPr>
            <p:cNvCxnSpPr>
              <a:cxnSpLocks/>
              <a:stCxn id="1142" idx="4"/>
              <a:endCxn id="1144" idx="0"/>
            </p:cNvCxnSpPr>
            <p:nvPr/>
          </p:nvCxnSpPr>
          <p:spPr>
            <a:xfrm flipH="1">
              <a:off x="11400081" y="1261224"/>
              <a:ext cx="48971" cy="11181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8" name="Google Shape;799;p33">
              <a:extLst>
                <a:ext uri="{FF2B5EF4-FFF2-40B4-BE49-F238E27FC236}">
                  <a16:creationId xmlns:a16="http://schemas.microsoft.com/office/drawing/2014/main" id="{41DBF3DD-EEE9-45FA-B6CD-8CDCBA47C109}"/>
                </a:ext>
              </a:extLst>
            </p:cNvPr>
            <p:cNvCxnSpPr>
              <a:cxnSpLocks/>
              <a:stCxn id="1142" idx="5"/>
              <a:endCxn id="1145" idx="1"/>
            </p:cNvCxnSpPr>
            <p:nvPr/>
          </p:nvCxnSpPr>
          <p:spPr>
            <a:xfrm>
              <a:off x="11561515" y="1218449"/>
              <a:ext cx="166414" cy="19761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56" name="Group 3255">
            <a:extLst>
              <a:ext uri="{FF2B5EF4-FFF2-40B4-BE49-F238E27FC236}">
                <a16:creationId xmlns:a16="http://schemas.microsoft.com/office/drawing/2014/main" id="{6E9893A1-C4BE-4C54-87D1-9C4894AEDC31}"/>
              </a:ext>
            </a:extLst>
          </p:cNvPr>
          <p:cNvGrpSpPr/>
          <p:nvPr/>
        </p:nvGrpSpPr>
        <p:grpSpPr>
          <a:xfrm>
            <a:off x="4170221" y="2446277"/>
            <a:ext cx="8088269" cy="590368"/>
            <a:chOff x="4170221" y="2446277"/>
            <a:chExt cx="8088269" cy="590368"/>
          </a:xfrm>
        </p:grpSpPr>
        <p:sp>
          <p:nvSpPr>
            <p:cNvPr id="1177" name="Google Shape;828;p33">
              <a:extLst>
                <a:ext uri="{FF2B5EF4-FFF2-40B4-BE49-F238E27FC236}">
                  <a16:creationId xmlns:a16="http://schemas.microsoft.com/office/drawing/2014/main" id="{81DC3EA1-62E8-4D3F-80F9-E6F38465C724}"/>
                </a:ext>
              </a:extLst>
            </p:cNvPr>
            <p:cNvSpPr/>
            <p:nvPr/>
          </p:nvSpPr>
          <p:spPr>
            <a:xfrm>
              <a:off x="10200680" y="2730500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829;p33">
              <a:extLst>
                <a:ext uri="{FF2B5EF4-FFF2-40B4-BE49-F238E27FC236}">
                  <a16:creationId xmlns:a16="http://schemas.microsoft.com/office/drawing/2014/main" id="{777364D7-F8E7-4ED3-8591-B52E980B4C8B}"/>
                </a:ext>
              </a:extLst>
            </p:cNvPr>
            <p:cNvSpPr/>
            <p:nvPr/>
          </p:nvSpPr>
          <p:spPr>
            <a:xfrm>
              <a:off x="10640985" y="2730500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830;p33">
              <a:extLst>
                <a:ext uri="{FF2B5EF4-FFF2-40B4-BE49-F238E27FC236}">
                  <a16:creationId xmlns:a16="http://schemas.microsoft.com/office/drawing/2014/main" id="{984F503F-1A66-48D6-AC1F-22000BE1A37D}"/>
                </a:ext>
              </a:extLst>
            </p:cNvPr>
            <p:cNvSpPr/>
            <p:nvPr/>
          </p:nvSpPr>
          <p:spPr>
            <a:xfrm>
              <a:off x="9764445" y="2744544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831;p33">
              <a:extLst>
                <a:ext uri="{FF2B5EF4-FFF2-40B4-BE49-F238E27FC236}">
                  <a16:creationId xmlns:a16="http://schemas.microsoft.com/office/drawing/2014/main" id="{AF544604-AB14-48F0-9DA3-B41D0B214BF5}"/>
                </a:ext>
              </a:extLst>
            </p:cNvPr>
            <p:cNvSpPr/>
            <p:nvPr/>
          </p:nvSpPr>
          <p:spPr>
            <a:xfrm>
              <a:off x="8873399" y="2744553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832;p33">
              <a:extLst>
                <a:ext uri="{FF2B5EF4-FFF2-40B4-BE49-F238E27FC236}">
                  <a16:creationId xmlns:a16="http://schemas.microsoft.com/office/drawing/2014/main" id="{FE5E65A3-3F2A-4AC8-904D-9976DF9FEA9B}"/>
                </a:ext>
              </a:extLst>
            </p:cNvPr>
            <p:cNvSpPr/>
            <p:nvPr/>
          </p:nvSpPr>
          <p:spPr>
            <a:xfrm>
              <a:off x="9313704" y="2744553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833;p33">
              <a:extLst>
                <a:ext uri="{FF2B5EF4-FFF2-40B4-BE49-F238E27FC236}">
                  <a16:creationId xmlns:a16="http://schemas.microsoft.com/office/drawing/2014/main" id="{8A6EE81E-52D4-4A3D-9BC3-FDF5ABAD487C}"/>
                </a:ext>
              </a:extLst>
            </p:cNvPr>
            <p:cNvSpPr/>
            <p:nvPr/>
          </p:nvSpPr>
          <p:spPr>
            <a:xfrm>
              <a:off x="11081289" y="2730500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834;p33">
              <a:extLst>
                <a:ext uri="{FF2B5EF4-FFF2-40B4-BE49-F238E27FC236}">
                  <a16:creationId xmlns:a16="http://schemas.microsoft.com/office/drawing/2014/main" id="{1BAEE3C7-AA45-4617-ABA2-6DC2EFE50908}"/>
                </a:ext>
              </a:extLst>
            </p:cNvPr>
            <p:cNvSpPr/>
            <p:nvPr/>
          </p:nvSpPr>
          <p:spPr>
            <a:xfrm>
              <a:off x="11445549" y="2730500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835;p33">
              <a:extLst>
                <a:ext uri="{FF2B5EF4-FFF2-40B4-BE49-F238E27FC236}">
                  <a16:creationId xmlns:a16="http://schemas.microsoft.com/office/drawing/2014/main" id="{EEB34A6A-3345-4C69-9125-F5EECEBB0CA0}"/>
                </a:ext>
              </a:extLst>
            </p:cNvPr>
            <p:cNvSpPr/>
            <p:nvPr/>
          </p:nvSpPr>
          <p:spPr>
            <a:xfrm>
              <a:off x="7490622" y="2730500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836;p33">
              <a:extLst>
                <a:ext uri="{FF2B5EF4-FFF2-40B4-BE49-F238E27FC236}">
                  <a16:creationId xmlns:a16="http://schemas.microsoft.com/office/drawing/2014/main" id="{5C7A320C-F29C-4316-A67A-BAF62F65E9D0}"/>
                </a:ext>
              </a:extLst>
            </p:cNvPr>
            <p:cNvSpPr/>
            <p:nvPr/>
          </p:nvSpPr>
          <p:spPr>
            <a:xfrm>
              <a:off x="8041003" y="2730500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837;p33">
              <a:extLst>
                <a:ext uri="{FF2B5EF4-FFF2-40B4-BE49-F238E27FC236}">
                  <a16:creationId xmlns:a16="http://schemas.microsoft.com/office/drawing/2014/main" id="{8AAD628C-DC9C-4259-AD24-4DFF1127FCF8}"/>
                </a:ext>
              </a:extLst>
            </p:cNvPr>
            <p:cNvSpPr/>
            <p:nvPr/>
          </p:nvSpPr>
          <p:spPr>
            <a:xfrm>
              <a:off x="4170221" y="2734135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838;p33">
              <a:extLst>
                <a:ext uri="{FF2B5EF4-FFF2-40B4-BE49-F238E27FC236}">
                  <a16:creationId xmlns:a16="http://schemas.microsoft.com/office/drawing/2014/main" id="{2123FF9F-96A3-44DF-ABC5-854D223A38E7}"/>
                </a:ext>
              </a:extLst>
            </p:cNvPr>
            <p:cNvSpPr/>
            <p:nvPr/>
          </p:nvSpPr>
          <p:spPr>
            <a:xfrm>
              <a:off x="5601211" y="2734135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839;p33">
              <a:extLst>
                <a:ext uri="{FF2B5EF4-FFF2-40B4-BE49-F238E27FC236}">
                  <a16:creationId xmlns:a16="http://schemas.microsoft.com/office/drawing/2014/main" id="{6BA109D8-6BF4-4793-9728-99C3BE6CCA6F}"/>
                </a:ext>
              </a:extLst>
            </p:cNvPr>
            <p:cNvSpPr/>
            <p:nvPr/>
          </p:nvSpPr>
          <p:spPr>
            <a:xfrm>
              <a:off x="6261667" y="2734135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840;p33">
              <a:extLst>
                <a:ext uri="{FF2B5EF4-FFF2-40B4-BE49-F238E27FC236}">
                  <a16:creationId xmlns:a16="http://schemas.microsoft.com/office/drawing/2014/main" id="{09CCA397-F410-4D77-92D5-9DFC225992BD}"/>
                </a:ext>
              </a:extLst>
            </p:cNvPr>
            <p:cNvSpPr/>
            <p:nvPr/>
          </p:nvSpPr>
          <p:spPr>
            <a:xfrm>
              <a:off x="6922124" y="2734135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90" name="Google Shape;841;p33">
              <a:extLst>
                <a:ext uri="{FF2B5EF4-FFF2-40B4-BE49-F238E27FC236}">
                  <a16:creationId xmlns:a16="http://schemas.microsoft.com/office/drawing/2014/main" id="{21CAC7A0-1A02-4592-941F-BCBFC554F70F}"/>
                </a:ext>
              </a:extLst>
            </p:cNvPr>
            <p:cNvCxnSpPr>
              <a:stCxn id="1173" idx="4"/>
              <a:endCxn id="1186" idx="0"/>
            </p:cNvCxnSpPr>
            <p:nvPr/>
          </p:nvCxnSpPr>
          <p:spPr>
            <a:xfrm flipH="1">
              <a:off x="4329220" y="2457940"/>
              <a:ext cx="3169239" cy="27605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1" name="Google Shape;842;p33">
              <a:extLst>
                <a:ext uri="{FF2B5EF4-FFF2-40B4-BE49-F238E27FC236}">
                  <a16:creationId xmlns:a16="http://schemas.microsoft.com/office/drawing/2014/main" id="{06F31ADF-7DA3-48D9-90FE-83B75F636573}"/>
                </a:ext>
              </a:extLst>
            </p:cNvPr>
            <p:cNvCxnSpPr>
              <a:stCxn id="1173" idx="4"/>
              <a:endCxn id="1187" idx="7"/>
            </p:cNvCxnSpPr>
            <p:nvPr/>
          </p:nvCxnSpPr>
          <p:spPr>
            <a:xfrm flipH="1">
              <a:off x="5872886" y="2457940"/>
              <a:ext cx="1625573" cy="31896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2" name="Google Shape;843;p33">
              <a:extLst>
                <a:ext uri="{FF2B5EF4-FFF2-40B4-BE49-F238E27FC236}">
                  <a16:creationId xmlns:a16="http://schemas.microsoft.com/office/drawing/2014/main" id="{09B64C93-7B97-4EA0-999F-A1808AEB666A}"/>
                </a:ext>
              </a:extLst>
            </p:cNvPr>
            <p:cNvCxnSpPr>
              <a:stCxn id="1173" idx="4"/>
              <a:endCxn id="1188" idx="7"/>
            </p:cNvCxnSpPr>
            <p:nvPr/>
          </p:nvCxnSpPr>
          <p:spPr>
            <a:xfrm flipH="1">
              <a:off x="6533343" y="2457940"/>
              <a:ext cx="965116" cy="31896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3" name="Google Shape;844;p33">
              <a:extLst>
                <a:ext uri="{FF2B5EF4-FFF2-40B4-BE49-F238E27FC236}">
                  <a16:creationId xmlns:a16="http://schemas.microsoft.com/office/drawing/2014/main" id="{74818BEC-97EA-4769-97FA-8C3B41AAF27F}"/>
                </a:ext>
              </a:extLst>
            </p:cNvPr>
            <p:cNvCxnSpPr>
              <a:stCxn id="1173" idx="4"/>
              <a:endCxn id="1189" idx="7"/>
            </p:cNvCxnSpPr>
            <p:nvPr/>
          </p:nvCxnSpPr>
          <p:spPr>
            <a:xfrm flipH="1">
              <a:off x="7193800" y="2457940"/>
              <a:ext cx="304659" cy="31896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4" name="Google Shape;845;p33">
              <a:extLst>
                <a:ext uri="{FF2B5EF4-FFF2-40B4-BE49-F238E27FC236}">
                  <a16:creationId xmlns:a16="http://schemas.microsoft.com/office/drawing/2014/main" id="{DFDFCD61-8A3C-4EB8-AAE1-4C23B15D7C16}"/>
                </a:ext>
              </a:extLst>
            </p:cNvPr>
            <p:cNvCxnSpPr>
              <a:stCxn id="1174" idx="4"/>
              <a:endCxn id="1184" idx="7"/>
            </p:cNvCxnSpPr>
            <p:nvPr/>
          </p:nvCxnSpPr>
          <p:spPr>
            <a:xfrm flipH="1">
              <a:off x="7761948" y="2457940"/>
              <a:ext cx="617120" cy="315494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5" name="Google Shape;846;p33">
              <a:extLst>
                <a:ext uri="{FF2B5EF4-FFF2-40B4-BE49-F238E27FC236}">
                  <a16:creationId xmlns:a16="http://schemas.microsoft.com/office/drawing/2014/main" id="{3BEA61B8-6C26-44B1-B0CF-9F346670BDE3}"/>
                </a:ext>
              </a:extLst>
            </p:cNvPr>
            <p:cNvCxnSpPr>
              <a:stCxn id="1174" idx="4"/>
              <a:endCxn id="1185" idx="0"/>
            </p:cNvCxnSpPr>
            <p:nvPr/>
          </p:nvCxnSpPr>
          <p:spPr>
            <a:xfrm flipH="1">
              <a:off x="8200086" y="2457940"/>
              <a:ext cx="178982" cy="27259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6" name="Google Shape;847;p33">
              <a:extLst>
                <a:ext uri="{FF2B5EF4-FFF2-40B4-BE49-F238E27FC236}">
                  <a16:creationId xmlns:a16="http://schemas.microsoft.com/office/drawing/2014/main" id="{1F286C7F-8F2E-4DDB-9650-87F2E9C7DBF2}"/>
                </a:ext>
              </a:extLst>
            </p:cNvPr>
            <p:cNvCxnSpPr>
              <a:stCxn id="1174" idx="4"/>
              <a:endCxn id="1180" idx="0"/>
            </p:cNvCxnSpPr>
            <p:nvPr/>
          </p:nvCxnSpPr>
          <p:spPr>
            <a:xfrm>
              <a:off x="8379068" y="2457940"/>
              <a:ext cx="653523" cy="286458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7" name="Google Shape;848;p33">
              <a:extLst>
                <a:ext uri="{FF2B5EF4-FFF2-40B4-BE49-F238E27FC236}">
                  <a16:creationId xmlns:a16="http://schemas.microsoft.com/office/drawing/2014/main" id="{A6B37A8F-84A1-40BF-8422-ED17CE47B579}"/>
                </a:ext>
              </a:extLst>
            </p:cNvPr>
            <p:cNvCxnSpPr>
              <a:stCxn id="1174" idx="4"/>
              <a:endCxn id="1181" idx="0"/>
            </p:cNvCxnSpPr>
            <p:nvPr/>
          </p:nvCxnSpPr>
          <p:spPr>
            <a:xfrm>
              <a:off x="8379068" y="2457940"/>
              <a:ext cx="1093827" cy="286458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8" name="Google Shape;849;p33">
              <a:extLst>
                <a:ext uri="{FF2B5EF4-FFF2-40B4-BE49-F238E27FC236}">
                  <a16:creationId xmlns:a16="http://schemas.microsoft.com/office/drawing/2014/main" id="{5D779666-F2F4-445C-900D-6F07F907FCA7}"/>
                </a:ext>
              </a:extLst>
            </p:cNvPr>
            <p:cNvCxnSpPr>
              <a:stCxn id="1163" idx="4"/>
              <a:endCxn id="1179" idx="0"/>
            </p:cNvCxnSpPr>
            <p:nvPr/>
          </p:nvCxnSpPr>
          <p:spPr>
            <a:xfrm flipH="1">
              <a:off x="9923528" y="2471984"/>
              <a:ext cx="68906" cy="27259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9" name="Google Shape;850;p33">
              <a:extLst>
                <a:ext uri="{FF2B5EF4-FFF2-40B4-BE49-F238E27FC236}">
                  <a16:creationId xmlns:a16="http://schemas.microsoft.com/office/drawing/2014/main" id="{DE32E033-E360-4128-9CD5-F0099B6BC3F1}"/>
                </a:ext>
              </a:extLst>
            </p:cNvPr>
            <p:cNvCxnSpPr>
              <a:stCxn id="1163" idx="4"/>
              <a:endCxn id="1177" idx="0"/>
            </p:cNvCxnSpPr>
            <p:nvPr/>
          </p:nvCxnSpPr>
          <p:spPr>
            <a:xfrm>
              <a:off x="9992435" y="2471984"/>
              <a:ext cx="367498" cy="258722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0" name="Google Shape;851;p33">
              <a:extLst>
                <a:ext uri="{FF2B5EF4-FFF2-40B4-BE49-F238E27FC236}">
                  <a16:creationId xmlns:a16="http://schemas.microsoft.com/office/drawing/2014/main" id="{B62B3238-EB5E-49FE-8864-F40B26F0FD6C}"/>
                </a:ext>
              </a:extLst>
            </p:cNvPr>
            <p:cNvCxnSpPr>
              <a:stCxn id="1160" idx="4"/>
              <a:endCxn id="1178" idx="0"/>
            </p:cNvCxnSpPr>
            <p:nvPr/>
          </p:nvCxnSpPr>
          <p:spPr>
            <a:xfrm flipH="1">
              <a:off x="10800068" y="2457940"/>
              <a:ext cx="68906" cy="27259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1" name="Google Shape;852;p33">
              <a:extLst>
                <a:ext uri="{FF2B5EF4-FFF2-40B4-BE49-F238E27FC236}">
                  <a16:creationId xmlns:a16="http://schemas.microsoft.com/office/drawing/2014/main" id="{BE3F9FE9-8A38-4F62-994C-748F1F851BAA}"/>
                </a:ext>
              </a:extLst>
            </p:cNvPr>
            <p:cNvCxnSpPr>
              <a:stCxn id="1160" idx="4"/>
              <a:endCxn id="1183" idx="0"/>
            </p:cNvCxnSpPr>
            <p:nvPr/>
          </p:nvCxnSpPr>
          <p:spPr>
            <a:xfrm>
              <a:off x="10868974" y="2457940"/>
              <a:ext cx="735430" cy="27259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2" name="Google Shape;853;p33">
              <a:extLst>
                <a:ext uri="{FF2B5EF4-FFF2-40B4-BE49-F238E27FC236}">
                  <a16:creationId xmlns:a16="http://schemas.microsoft.com/office/drawing/2014/main" id="{CD0A44A3-8B4C-4890-9C1C-548E0DA950E6}"/>
                </a:ext>
              </a:extLst>
            </p:cNvPr>
            <p:cNvCxnSpPr>
              <a:stCxn id="1160" idx="4"/>
              <a:endCxn id="1182" idx="0"/>
            </p:cNvCxnSpPr>
            <p:nvPr/>
          </p:nvCxnSpPr>
          <p:spPr>
            <a:xfrm>
              <a:off x="10868973" y="2457940"/>
              <a:ext cx="371399" cy="27259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06" name="Google Shape;858;p33">
              <a:extLst>
                <a:ext uri="{FF2B5EF4-FFF2-40B4-BE49-F238E27FC236}">
                  <a16:creationId xmlns:a16="http://schemas.microsoft.com/office/drawing/2014/main" id="{B3CBBB1D-1051-4313-A9A6-B95DB7F91385}"/>
                </a:ext>
              </a:extLst>
            </p:cNvPr>
            <p:cNvSpPr/>
            <p:nvPr/>
          </p:nvSpPr>
          <p:spPr>
            <a:xfrm>
              <a:off x="11847435" y="2711112"/>
              <a:ext cx="318094" cy="292092"/>
            </a:xfrm>
            <a:prstGeom prst="ellipse">
              <a:avLst/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07" name="Google Shape;860;p33">
              <a:extLst>
                <a:ext uri="{FF2B5EF4-FFF2-40B4-BE49-F238E27FC236}">
                  <a16:creationId xmlns:a16="http://schemas.microsoft.com/office/drawing/2014/main" id="{198F64C4-B573-4235-9C36-2264CCC95972}"/>
                </a:ext>
              </a:extLst>
            </p:cNvPr>
            <p:cNvCxnSpPr>
              <a:stCxn id="1205" idx="4"/>
              <a:endCxn id="1206" idx="0"/>
            </p:cNvCxnSpPr>
            <p:nvPr/>
          </p:nvCxnSpPr>
          <p:spPr>
            <a:xfrm flipH="1">
              <a:off x="12006482" y="2489053"/>
              <a:ext cx="48971" cy="22188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8" name="Google Shape;861;p33">
              <a:extLst>
                <a:ext uri="{FF2B5EF4-FFF2-40B4-BE49-F238E27FC236}">
                  <a16:creationId xmlns:a16="http://schemas.microsoft.com/office/drawing/2014/main" id="{55E7CFBA-DD08-4C37-8395-B031194318CF}"/>
                </a:ext>
              </a:extLst>
            </p:cNvPr>
            <p:cNvCxnSpPr>
              <a:stCxn id="1205" idx="5"/>
            </p:cNvCxnSpPr>
            <p:nvPr/>
          </p:nvCxnSpPr>
          <p:spPr>
            <a:xfrm>
              <a:off x="12167916" y="2446277"/>
              <a:ext cx="90574" cy="30769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55" name="Group 3254">
            <a:extLst>
              <a:ext uri="{FF2B5EF4-FFF2-40B4-BE49-F238E27FC236}">
                <a16:creationId xmlns:a16="http://schemas.microsoft.com/office/drawing/2014/main" id="{54CB2E96-A689-41C6-B695-C35E4330F5FA}"/>
              </a:ext>
            </a:extLst>
          </p:cNvPr>
          <p:cNvGrpSpPr/>
          <p:nvPr/>
        </p:nvGrpSpPr>
        <p:grpSpPr>
          <a:xfrm>
            <a:off x="7339412" y="1519254"/>
            <a:ext cx="5007186" cy="969800"/>
            <a:chOff x="7339412" y="1519254"/>
            <a:chExt cx="5007186" cy="969800"/>
          </a:xfrm>
        </p:grpSpPr>
        <p:cxnSp>
          <p:nvCxnSpPr>
            <p:cNvPr id="1152" name="Google Shape;803;p33">
              <a:extLst>
                <a:ext uri="{FF2B5EF4-FFF2-40B4-BE49-F238E27FC236}">
                  <a16:creationId xmlns:a16="http://schemas.microsoft.com/office/drawing/2014/main" id="{3BD742F9-2854-4559-B5F2-156E502678A0}"/>
                </a:ext>
              </a:extLst>
            </p:cNvPr>
            <p:cNvCxnSpPr>
              <a:cxnSpLocks/>
              <a:endCxn id="1149" idx="7"/>
            </p:cNvCxnSpPr>
            <p:nvPr/>
          </p:nvCxnSpPr>
          <p:spPr>
            <a:xfrm flipH="1">
              <a:off x="11033691" y="1620976"/>
              <a:ext cx="264356" cy="19761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3" name="Google Shape;804;p33">
              <a:extLst>
                <a:ext uri="{FF2B5EF4-FFF2-40B4-BE49-F238E27FC236}">
                  <a16:creationId xmlns:a16="http://schemas.microsoft.com/office/drawing/2014/main" id="{F6DE4CE8-BFD1-4CDD-BF1D-C58FB14611AA}"/>
                </a:ext>
              </a:extLst>
            </p:cNvPr>
            <p:cNvCxnSpPr>
              <a:cxnSpLocks/>
              <a:endCxn id="1150" idx="0"/>
            </p:cNvCxnSpPr>
            <p:nvPr/>
          </p:nvCxnSpPr>
          <p:spPr>
            <a:xfrm flipH="1">
              <a:off x="11361533" y="1663574"/>
              <a:ext cx="48971" cy="11224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4" name="Google Shape;805;p33">
              <a:extLst>
                <a:ext uri="{FF2B5EF4-FFF2-40B4-BE49-F238E27FC236}">
                  <a16:creationId xmlns:a16="http://schemas.microsoft.com/office/drawing/2014/main" id="{D30DE7DB-1075-4FA1-8B2F-FCC8FD67273E}"/>
                </a:ext>
              </a:extLst>
            </p:cNvPr>
            <p:cNvCxnSpPr>
              <a:cxnSpLocks/>
              <a:endCxn id="1151" idx="1"/>
            </p:cNvCxnSpPr>
            <p:nvPr/>
          </p:nvCxnSpPr>
          <p:spPr>
            <a:xfrm>
              <a:off x="11522959" y="1620976"/>
              <a:ext cx="166414" cy="19761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7" name="Google Shape;808;p33">
              <a:extLst>
                <a:ext uri="{FF2B5EF4-FFF2-40B4-BE49-F238E27FC236}">
                  <a16:creationId xmlns:a16="http://schemas.microsoft.com/office/drawing/2014/main" id="{BB933FBB-BB55-4E77-921A-BEAD04537DCF}"/>
                </a:ext>
              </a:extLst>
            </p:cNvPr>
            <p:cNvCxnSpPr>
              <a:cxnSpLocks/>
              <a:stCxn id="1143" idx="2"/>
              <a:endCxn id="1155" idx="7"/>
            </p:cNvCxnSpPr>
            <p:nvPr/>
          </p:nvCxnSpPr>
          <p:spPr>
            <a:xfrm flipH="1">
              <a:off x="10142440" y="1519254"/>
              <a:ext cx="658290" cy="29945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8" name="Google Shape;809;p33">
              <a:extLst>
                <a:ext uri="{FF2B5EF4-FFF2-40B4-BE49-F238E27FC236}">
                  <a16:creationId xmlns:a16="http://schemas.microsoft.com/office/drawing/2014/main" id="{8F6EBB9D-1D5D-4CA1-B76F-64BD563530F5}"/>
                </a:ext>
              </a:extLst>
            </p:cNvPr>
            <p:cNvCxnSpPr>
              <a:cxnSpLocks/>
              <a:stCxn id="1143" idx="3"/>
              <a:endCxn id="1156" idx="0"/>
            </p:cNvCxnSpPr>
            <p:nvPr/>
          </p:nvCxnSpPr>
          <p:spPr>
            <a:xfrm flipH="1">
              <a:off x="10470281" y="1622523"/>
              <a:ext cx="377032" cy="15341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9" name="Google Shape;862;p33">
              <a:extLst>
                <a:ext uri="{FF2B5EF4-FFF2-40B4-BE49-F238E27FC236}">
                  <a16:creationId xmlns:a16="http://schemas.microsoft.com/office/drawing/2014/main" id="{1F3BFFC9-33EA-4410-976B-69B1623C51F2}"/>
                </a:ext>
              </a:extLst>
            </p:cNvPr>
            <p:cNvCxnSpPr>
              <a:cxnSpLocks/>
              <a:endCxn id="1203" idx="1"/>
            </p:cNvCxnSpPr>
            <p:nvPr/>
          </p:nvCxnSpPr>
          <p:spPr>
            <a:xfrm>
              <a:off x="11952877" y="1622717"/>
              <a:ext cx="122210" cy="21105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49" name="Google Shape;800;p33">
              <a:extLst>
                <a:ext uri="{FF2B5EF4-FFF2-40B4-BE49-F238E27FC236}">
                  <a16:creationId xmlns:a16="http://schemas.microsoft.com/office/drawing/2014/main" id="{15D7F703-A3A8-464F-91DA-31B99B7AA849}"/>
                </a:ext>
              </a:extLst>
            </p:cNvPr>
            <p:cNvSpPr/>
            <p:nvPr/>
          </p:nvSpPr>
          <p:spPr>
            <a:xfrm>
              <a:off x="10762181" y="1775817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801;p33">
              <a:extLst>
                <a:ext uri="{FF2B5EF4-FFF2-40B4-BE49-F238E27FC236}">
                  <a16:creationId xmlns:a16="http://schemas.microsoft.com/office/drawing/2014/main" id="{C6C8B3A9-0A73-48C0-B388-2575AA27A34B}"/>
                </a:ext>
              </a:extLst>
            </p:cNvPr>
            <p:cNvSpPr/>
            <p:nvPr/>
          </p:nvSpPr>
          <p:spPr>
            <a:xfrm>
              <a:off x="11202486" y="1775817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802;p33">
              <a:extLst>
                <a:ext uri="{FF2B5EF4-FFF2-40B4-BE49-F238E27FC236}">
                  <a16:creationId xmlns:a16="http://schemas.microsoft.com/office/drawing/2014/main" id="{02CC5F5C-9E2D-4339-AFD5-EB07421DED20}"/>
                </a:ext>
              </a:extLst>
            </p:cNvPr>
            <p:cNvSpPr/>
            <p:nvPr/>
          </p:nvSpPr>
          <p:spPr>
            <a:xfrm>
              <a:off x="11642790" y="1775817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806;p33">
              <a:extLst>
                <a:ext uri="{FF2B5EF4-FFF2-40B4-BE49-F238E27FC236}">
                  <a16:creationId xmlns:a16="http://schemas.microsoft.com/office/drawing/2014/main" id="{49975BCE-2EF9-4541-BAF4-DB1302452FD4}"/>
                </a:ext>
              </a:extLst>
            </p:cNvPr>
            <p:cNvSpPr/>
            <p:nvPr/>
          </p:nvSpPr>
          <p:spPr>
            <a:xfrm>
              <a:off x="9871135" y="1775825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807;p33">
              <a:extLst>
                <a:ext uri="{FF2B5EF4-FFF2-40B4-BE49-F238E27FC236}">
                  <a16:creationId xmlns:a16="http://schemas.microsoft.com/office/drawing/2014/main" id="{9C31B2D4-E23A-4887-A253-DAA386124416}"/>
                </a:ext>
              </a:extLst>
            </p:cNvPr>
            <p:cNvSpPr/>
            <p:nvPr/>
          </p:nvSpPr>
          <p:spPr>
            <a:xfrm>
              <a:off x="10311440" y="1775825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810;p33">
              <a:extLst>
                <a:ext uri="{FF2B5EF4-FFF2-40B4-BE49-F238E27FC236}">
                  <a16:creationId xmlns:a16="http://schemas.microsoft.com/office/drawing/2014/main" id="{5DDEE678-A9AF-4A26-BFE9-A77A526F2E5F}"/>
                </a:ext>
              </a:extLst>
            </p:cNvPr>
            <p:cNvSpPr/>
            <p:nvPr/>
          </p:nvSpPr>
          <p:spPr>
            <a:xfrm>
              <a:off x="10269622" y="2165849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811;p33">
              <a:extLst>
                <a:ext uri="{FF2B5EF4-FFF2-40B4-BE49-F238E27FC236}">
                  <a16:creationId xmlns:a16="http://schemas.microsoft.com/office/drawing/2014/main" id="{4DD06C18-683F-4B56-995D-97054AA63809}"/>
                </a:ext>
              </a:extLst>
            </p:cNvPr>
            <p:cNvSpPr/>
            <p:nvPr/>
          </p:nvSpPr>
          <p:spPr>
            <a:xfrm>
              <a:off x="10709927" y="2165849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1" name="Google Shape;812;p33">
              <a:extLst>
                <a:ext uri="{FF2B5EF4-FFF2-40B4-BE49-F238E27FC236}">
                  <a16:creationId xmlns:a16="http://schemas.microsoft.com/office/drawing/2014/main" id="{A030D57D-1F2F-49C7-9362-3C6975F891BD}"/>
                </a:ext>
              </a:extLst>
            </p:cNvPr>
            <p:cNvCxnSpPr>
              <a:endCxn id="1159" idx="0"/>
            </p:cNvCxnSpPr>
            <p:nvPr/>
          </p:nvCxnSpPr>
          <p:spPr>
            <a:xfrm flipH="1">
              <a:off x="10428669" y="2053606"/>
              <a:ext cx="48971" cy="11224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2" name="Google Shape;813;p33">
              <a:extLst>
                <a:ext uri="{FF2B5EF4-FFF2-40B4-BE49-F238E27FC236}">
                  <a16:creationId xmlns:a16="http://schemas.microsoft.com/office/drawing/2014/main" id="{E9C9DD3C-59FB-4676-9D61-AEADD36DAE57}"/>
                </a:ext>
              </a:extLst>
            </p:cNvPr>
            <p:cNvCxnSpPr>
              <a:stCxn id="1149" idx="4"/>
              <a:endCxn id="1160" idx="1"/>
            </p:cNvCxnSpPr>
            <p:nvPr/>
          </p:nvCxnSpPr>
          <p:spPr>
            <a:xfrm flipH="1">
              <a:off x="10756547" y="2067908"/>
              <a:ext cx="164681" cy="140845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63" name="Google Shape;814;p33">
              <a:extLst>
                <a:ext uri="{FF2B5EF4-FFF2-40B4-BE49-F238E27FC236}">
                  <a16:creationId xmlns:a16="http://schemas.microsoft.com/office/drawing/2014/main" id="{DAEA6D66-7BA5-4E23-8563-9E71063B3B45}"/>
                </a:ext>
              </a:extLst>
            </p:cNvPr>
            <p:cNvSpPr/>
            <p:nvPr/>
          </p:nvSpPr>
          <p:spPr>
            <a:xfrm>
              <a:off x="9833387" y="2179893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4" name="Google Shape;815;p33">
              <a:extLst>
                <a:ext uri="{FF2B5EF4-FFF2-40B4-BE49-F238E27FC236}">
                  <a16:creationId xmlns:a16="http://schemas.microsoft.com/office/drawing/2014/main" id="{5871779C-8C7F-4FAA-8E8F-5486786EF757}"/>
                </a:ext>
              </a:extLst>
            </p:cNvPr>
            <p:cNvCxnSpPr>
              <a:endCxn id="1163" idx="7"/>
            </p:cNvCxnSpPr>
            <p:nvPr/>
          </p:nvCxnSpPr>
          <p:spPr>
            <a:xfrm flipH="1">
              <a:off x="10104897" y="2025051"/>
              <a:ext cx="264356" cy="19761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65" name="Google Shape;816;p33">
              <a:extLst>
                <a:ext uri="{FF2B5EF4-FFF2-40B4-BE49-F238E27FC236}">
                  <a16:creationId xmlns:a16="http://schemas.microsoft.com/office/drawing/2014/main" id="{F009E529-DF4D-4A78-AD35-A0C4BF74F998}"/>
                </a:ext>
              </a:extLst>
            </p:cNvPr>
            <p:cNvSpPr/>
            <p:nvPr/>
          </p:nvSpPr>
          <p:spPr>
            <a:xfrm>
              <a:off x="8832265" y="2179900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817;p33">
              <a:extLst>
                <a:ext uri="{FF2B5EF4-FFF2-40B4-BE49-F238E27FC236}">
                  <a16:creationId xmlns:a16="http://schemas.microsoft.com/office/drawing/2014/main" id="{03647B90-EF7C-4993-90B0-4D6CE1C328DE}"/>
                </a:ext>
              </a:extLst>
            </p:cNvPr>
            <p:cNvSpPr/>
            <p:nvPr/>
          </p:nvSpPr>
          <p:spPr>
            <a:xfrm>
              <a:off x="9382646" y="2179900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7" name="Google Shape;818;p33">
              <a:extLst>
                <a:ext uri="{FF2B5EF4-FFF2-40B4-BE49-F238E27FC236}">
                  <a16:creationId xmlns:a16="http://schemas.microsoft.com/office/drawing/2014/main" id="{4D82E3E1-5CC2-48AC-8261-0A9EB37A446D}"/>
                </a:ext>
              </a:extLst>
            </p:cNvPr>
            <p:cNvCxnSpPr>
              <a:stCxn id="1155" idx="3"/>
              <a:endCxn id="1165" idx="7"/>
            </p:cNvCxnSpPr>
            <p:nvPr/>
          </p:nvCxnSpPr>
          <p:spPr>
            <a:xfrm flipH="1">
              <a:off x="9103848" y="2025140"/>
              <a:ext cx="813870" cy="19761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8" name="Google Shape;819;p33">
              <a:extLst>
                <a:ext uri="{FF2B5EF4-FFF2-40B4-BE49-F238E27FC236}">
                  <a16:creationId xmlns:a16="http://schemas.microsoft.com/office/drawing/2014/main" id="{67DE2033-FC88-4C04-A6F7-A7E7F1E39C0D}"/>
                </a:ext>
              </a:extLst>
            </p:cNvPr>
            <p:cNvCxnSpPr>
              <a:stCxn id="1155" idx="3"/>
              <a:endCxn id="1166" idx="0"/>
            </p:cNvCxnSpPr>
            <p:nvPr/>
          </p:nvCxnSpPr>
          <p:spPr>
            <a:xfrm flipH="1">
              <a:off x="9541552" y="2025140"/>
              <a:ext cx="376166" cy="15471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69" name="Google Shape;820;p33">
              <a:extLst>
                <a:ext uri="{FF2B5EF4-FFF2-40B4-BE49-F238E27FC236}">
                  <a16:creationId xmlns:a16="http://schemas.microsoft.com/office/drawing/2014/main" id="{BECFE001-A1CD-4AC2-968C-B2BA57DDC789}"/>
                </a:ext>
              </a:extLst>
            </p:cNvPr>
            <p:cNvSpPr/>
            <p:nvPr/>
          </p:nvSpPr>
          <p:spPr>
            <a:xfrm>
              <a:off x="11150231" y="2165849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821;p33">
              <a:extLst>
                <a:ext uri="{FF2B5EF4-FFF2-40B4-BE49-F238E27FC236}">
                  <a16:creationId xmlns:a16="http://schemas.microsoft.com/office/drawing/2014/main" id="{6C9428ED-DF7F-48D9-9F32-F7BB03E4471A}"/>
                </a:ext>
              </a:extLst>
            </p:cNvPr>
            <p:cNvSpPr/>
            <p:nvPr/>
          </p:nvSpPr>
          <p:spPr>
            <a:xfrm>
              <a:off x="11533818" y="2165849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71" name="Google Shape;822;p33">
              <a:extLst>
                <a:ext uri="{FF2B5EF4-FFF2-40B4-BE49-F238E27FC236}">
                  <a16:creationId xmlns:a16="http://schemas.microsoft.com/office/drawing/2014/main" id="{5FD245A1-42AA-416C-9606-367EC6DC17DF}"/>
                </a:ext>
              </a:extLst>
            </p:cNvPr>
            <p:cNvCxnSpPr>
              <a:stCxn id="1151" idx="3"/>
              <a:endCxn id="1169" idx="0"/>
            </p:cNvCxnSpPr>
            <p:nvPr/>
          </p:nvCxnSpPr>
          <p:spPr>
            <a:xfrm flipH="1">
              <a:off x="11309307" y="2025133"/>
              <a:ext cx="380066" cy="140845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2" name="Google Shape;823;p33">
              <a:extLst>
                <a:ext uri="{FF2B5EF4-FFF2-40B4-BE49-F238E27FC236}">
                  <a16:creationId xmlns:a16="http://schemas.microsoft.com/office/drawing/2014/main" id="{738C0B00-1E5E-433F-83A3-4F7A2300F2F6}"/>
                </a:ext>
              </a:extLst>
            </p:cNvPr>
            <p:cNvCxnSpPr>
              <a:stCxn id="1151" idx="4"/>
              <a:endCxn id="1170" idx="1"/>
            </p:cNvCxnSpPr>
            <p:nvPr/>
          </p:nvCxnSpPr>
          <p:spPr>
            <a:xfrm flipH="1">
              <a:off x="11580385" y="2067908"/>
              <a:ext cx="221452" cy="140845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73" name="Google Shape;824;p33">
              <a:extLst>
                <a:ext uri="{FF2B5EF4-FFF2-40B4-BE49-F238E27FC236}">
                  <a16:creationId xmlns:a16="http://schemas.microsoft.com/office/drawing/2014/main" id="{B9CCD793-C28F-4CD2-A5C3-73F5478F4EB8}"/>
                </a:ext>
              </a:extLst>
            </p:cNvPr>
            <p:cNvSpPr/>
            <p:nvPr/>
          </p:nvSpPr>
          <p:spPr>
            <a:xfrm>
              <a:off x="7339412" y="2165849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825;p33">
              <a:extLst>
                <a:ext uri="{FF2B5EF4-FFF2-40B4-BE49-F238E27FC236}">
                  <a16:creationId xmlns:a16="http://schemas.microsoft.com/office/drawing/2014/main" id="{A6FB8BE0-C342-47AA-9943-5E9658C5973B}"/>
                </a:ext>
              </a:extLst>
            </p:cNvPr>
            <p:cNvSpPr/>
            <p:nvPr/>
          </p:nvSpPr>
          <p:spPr>
            <a:xfrm>
              <a:off x="8220021" y="2165849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75" name="Google Shape;826;p33">
              <a:extLst>
                <a:ext uri="{FF2B5EF4-FFF2-40B4-BE49-F238E27FC236}">
                  <a16:creationId xmlns:a16="http://schemas.microsoft.com/office/drawing/2014/main" id="{A2FFAFD9-56FD-4CD6-A638-436205DF96F5}"/>
                </a:ext>
              </a:extLst>
            </p:cNvPr>
            <p:cNvCxnSpPr>
              <a:stCxn id="1155" idx="3"/>
              <a:endCxn id="1173" idx="7"/>
            </p:cNvCxnSpPr>
            <p:nvPr/>
          </p:nvCxnSpPr>
          <p:spPr>
            <a:xfrm flipH="1">
              <a:off x="7610887" y="2025140"/>
              <a:ext cx="2306831" cy="18331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6" name="Google Shape;827;p33">
              <a:extLst>
                <a:ext uri="{FF2B5EF4-FFF2-40B4-BE49-F238E27FC236}">
                  <a16:creationId xmlns:a16="http://schemas.microsoft.com/office/drawing/2014/main" id="{6F7F7281-95CF-4C10-996A-2EF7ABBC04D1}"/>
                </a:ext>
              </a:extLst>
            </p:cNvPr>
            <p:cNvCxnSpPr>
              <a:stCxn id="1155" idx="3"/>
              <a:endCxn id="1174" idx="0"/>
            </p:cNvCxnSpPr>
            <p:nvPr/>
          </p:nvCxnSpPr>
          <p:spPr>
            <a:xfrm flipH="1">
              <a:off x="8379253" y="2025140"/>
              <a:ext cx="1538465" cy="140845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03" name="Google Shape;854;p33">
              <a:extLst>
                <a:ext uri="{FF2B5EF4-FFF2-40B4-BE49-F238E27FC236}">
                  <a16:creationId xmlns:a16="http://schemas.microsoft.com/office/drawing/2014/main" id="{C05884D7-441A-46A8-94EB-1C7A946658AA}"/>
                </a:ext>
              </a:extLst>
            </p:cNvPr>
            <p:cNvSpPr/>
            <p:nvPr/>
          </p:nvSpPr>
          <p:spPr>
            <a:xfrm>
              <a:off x="12028504" y="1790993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04" name="Google Shape;856;p33">
              <a:extLst>
                <a:ext uri="{FF2B5EF4-FFF2-40B4-BE49-F238E27FC236}">
                  <a16:creationId xmlns:a16="http://schemas.microsoft.com/office/drawing/2014/main" id="{C9A1942B-3AF3-404E-85E2-5C8DA767E61F}"/>
                </a:ext>
              </a:extLst>
            </p:cNvPr>
            <p:cNvCxnSpPr>
              <a:stCxn id="1203" idx="4"/>
            </p:cNvCxnSpPr>
            <p:nvPr/>
          </p:nvCxnSpPr>
          <p:spPr>
            <a:xfrm>
              <a:off x="12187552" y="2083085"/>
              <a:ext cx="106609" cy="139545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05" name="Google Shape;857;p33">
              <a:extLst>
                <a:ext uri="{FF2B5EF4-FFF2-40B4-BE49-F238E27FC236}">
                  <a16:creationId xmlns:a16="http://schemas.microsoft.com/office/drawing/2014/main" id="{1F2975A3-0DF1-4746-9227-4C044784325D}"/>
                </a:ext>
              </a:extLst>
            </p:cNvPr>
            <p:cNvSpPr/>
            <p:nvPr/>
          </p:nvSpPr>
          <p:spPr>
            <a:xfrm>
              <a:off x="11896406" y="2196962"/>
              <a:ext cx="318094" cy="292092"/>
            </a:xfrm>
            <a:prstGeom prst="ellipse">
              <a:avLst/>
            </a:prstGeom>
            <a:solidFill>
              <a:srgbClr val="EA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10" name="Google Shape;863;p33">
              <a:extLst>
                <a:ext uri="{FF2B5EF4-FFF2-40B4-BE49-F238E27FC236}">
                  <a16:creationId xmlns:a16="http://schemas.microsoft.com/office/drawing/2014/main" id="{051E3F42-DA17-4136-BE52-E54000D11ADD}"/>
                </a:ext>
              </a:extLst>
            </p:cNvPr>
            <p:cNvCxnSpPr>
              <a:stCxn id="1205" idx="0"/>
              <a:endCxn id="1203" idx="4"/>
            </p:cNvCxnSpPr>
            <p:nvPr/>
          </p:nvCxnSpPr>
          <p:spPr>
            <a:xfrm rot="10800000" flipH="1">
              <a:off x="12055453" y="2082985"/>
              <a:ext cx="132178" cy="11397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58" name="Group 3257">
            <a:extLst>
              <a:ext uri="{FF2B5EF4-FFF2-40B4-BE49-F238E27FC236}">
                <a16:creationId xmlns:a16="http://schemas.microsoft.com/office/drawing/2014/main" id="{EB6B1DEC-393D-48D7-B7AC-8417C4E1EA02}"/>
              </a:ext>
            </a:extLst>
          </p:cNvPr>
          <p:cNvGrpSpPr/>
          <p:nvPr/>
        </p:nvGrpSpPr>
        <p:grpSpPr>
          <a:xfrm>
            <a:off x="20157" y="3544335"/>
            <a:ext cx="12383237" cy="464738"/>
            <a:chOff x="20157" y="3544335"/>
            <a:chExt cx="12383237" cy="464738"/>
          </a:xfrm>
        </p:grpSpPr>
        <p:sp>
          <p:nvSpPr>
            <p:cNvPr id="818" name="Google Shape;464;p33">
              <a:extLst>
                <a:ext uri="{FF2B5EF4-FFF2-40B4-BE49-F238E27FC236}">
                  <a16:creationId xmlns:a16="http://schemas.microsoft.com/office/drawing/2014/main" id="{0D27E2F5-1F15-4D09-92AA-7F1403221EE1}"/>
                </a:ext>
              </a:extLst>
            </p:cNvPr>
            <p:cNvSpPr/>
            <p:nvPr/>
          </p:nvSpPr>
          <p:spPr>
            <a:xfrm>
              <a:off x="10764387" y="3699095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465;p33">
              <a:extLst>
                <a:ext uri="{FF2B5EF4-FFF2-40B4-BE49-F238E27FC236}">
                  <a16:creationId xmlns:a16="http://schemas.microsoft.com/office/drawing/2014/main" id="{800C9A08-766F-4D33-8B2F-38D65AB666ED}"/>
                </a:ext>
              </a:extLst>
            </p:cNvPr>
            <p:cNvSpPr/>
            <p:nvPr/>
          </p:nvSpPr>
          <p:spPr>
            <a:xfrm>
              <a:off x="11204692" y="3699095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466;p33">
              <a:extLst>
                <a:ext uri="{FF2B5EF4-FFF2-40B4-BE49-F238E27FC236}">
                  <a16:creationId xmlns:a16="http://schemas.microsoft.com/office/drawing/2014/main" id="{B7FFECE4-EB45-4214-9759-4DD96C6976D4}"/>
                </a:ext>
              </a:extLst>
            </p:cNvPr>
            <p:cNvSpPr/>
            <p:nvPr/>
          </p:nvSpPr>
          <p:spPr>
            <a:xfrm>
              <a:off x="10328152" y="371313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467;p33">
              <a:extLst>
                <a:ext uri="{FF2B5EF4-FFF2-40B4-BE49-F238E27FC236}">
                  <a16:creationId xmlns:a16="http://schemas.microsoft.com/office/drawing/2014/main" id="{292838A5-84E3-43CE-8C0D-09B166007A2E}"/>
                </a:ext>
              </a:extLst>
            </p:cNvPr>
            <p:cNvSpPr/>
            <p:nvPr/>
          </p:nvSpPr>
          <p:spPr>
            <a:xfrm>
              <a:off x="9437106" y="371314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468;p33">
              <a:extLst>
                <a:ext uri="{FF2B5EF4-FFF2-40B4-BE49-F238E27FC236}">
                  <a16:creationId xmlns:a16="http://schemas.microsoft.com/office/drawing/2014/main" id="{4EBE0F82-80D1-427B-8350-B736B2019FD8}"/>
                </a:ext>
              </a:extLst>
            </p:cNvPr>
            <p:cNvSpPr/>
            <p:nvPr/>
          </p:nvSpPr>
          <p:spPr>
            <a:xfrm>
              <a:off x="9877411" y="371314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469;p33">
              <a:extLst>
                <a:ext uri="{FF2B5EF4-FFF2-40B4-BE49-F238E27FC236}">
                  <a16:creationId xmlns:a16="http://schemas.microsoft.com/office/drawing/2014/main" id="{9C58C853-AB33-4C6A-826A-575FDEB91EF6}"/>
                </a:ext>
              </a:extLst>
            </p:cNvPr>
            <p:cNvSpPr/>
            <p:nvPr/>
          </p:nvSpPr>
          <p:spPr>
            <a:xfrm>
              <a:off x="11644996" y="3699095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470;p33">
              <a:extLst>
                <a:ext uri="{FF2B5EF4-FFF2-40B4-BE49-F238E27FC236}">
                  <a16:creationId xmlns:a16="http://schemas.microsoft.com/office/drawing/2014/main" id="{80FAC87A-1C1A-4495-BC18-45888366F875}"/>
                </a:ext>
              </a:extLst>
            </p:cNvPr>
            <p:cNvSpPr/>
            <p:nvPr/>
          </p:nvSpPr>
          <p:spPr>
            <a:xfrm>
              <a:off x="12085300" y="3699095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471;p33">
              <a:extLst>
                <a:ext uri="{FF2B5EF4-FFF2-40B4-BE49-F238E27FC236}">
                  <a16:creationId xmlns:a16="http://schemas.microsoft.com/office/drawing/2014/main" id="{6BED5291-21FA-4BD5-9E32-5541F1CBF64E}"/>
                </a:ext>
              </a:extLst>
            </p:cNvPr>
            <p:cNvSpPr/>
            <p:nvPr/>
          </p:nvSpPr>
          <p:spPr>
            <a:xfrm>
              <a:off x="8604710" y="3699095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472;p33">
              <a:extLst>
                <a:ext uri="{FF2B5EF4-FFF2-40B4-BE49-F238E27FC236}">
                  <a16:creationId xmlns:a16="http://schemas.microsoft.com/office/drawing/2014/main" id="{7252B5E7-6CF8-4D87-8ED5-10A76FF9BE6F}"/>
                </a:ext>
              </a:extLst>
            </p:cNvPr>
            <p:cNvSpPr/>
            <p:nvPr/>
          </p:nvSpPr>
          <p:spPr>
            <a:xfrm>
              <a:off x="9045014" y="3699095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473;p33">
              <a:extLst>
                <a:ext uri="{FF2B5EF4-FFF2-40B4-BE49-F238E27FC236}">
                  <a16:creationId xmlns:a16="http://schemas.microsoft.com/office/drawing/2014/main" id="{BE986404-1910-42F1-BF95-98137A8402F3}"/>
                </a:ext>
              </a:extLst>
            </p:cNvPr>
            <p:cNvSpPr/>
            <p:nvPr/>
          </p:nvSpPr>
          <p:spPr>
            <a:xfrm>
              <a:off x="6825374" y="370272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474;p33">
              <a:extLst>
                <a:ext uri="{FF2B5EF4-FFF2-40B4-BE49-F238E27FC236}">
                  <a16:creationId xmlns:a16="http://schemas.microsoft.com/office/drawing/2014/main" id="{6920848E-6F25-4734-93E0-8FC09D401BD9}"/>
                </a:ext>
              </a:extLst>
            </p:cNvPr>
            <p:cNvSpPr/>
            <p:nvPr/>
          </p:nvSpPr>
          <p:spPr>
            <a:xfrm>
              <a:off x="7265679" y="370272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475;p33">
              <a:extLst>
                <a:ext uri="{FF2B5EF4-FFF2-40B4-BE49-F238E27FC236}">
                  <a16:creationId xmlns:a16="http://schemas.microsoft.com/office/drawing/2014/main" id="{653DD7C8-34E2-4035-9578-A02BB6F6F009}"/>
                </a:ext>
              </a:extLst>
            </p:cNvPr>
            <p:cNvSpPr/>
            <p:nvPr/>
          </p:nvSpPr>
          <p:spPr>
            <a:xfrm>
              <a:off x="7705983" y="370272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476;p33">
              <a:extLst>
                <a:ext uri="{FF2B5EF4-FFF2-40B4-BE49-F238E27FC236}">
                  <a16:creationId xmlns:a16="http://schemas.microsoft.com/office/drawing/2014/main" id="{F3B1E06E-E8B5-4B0F-BED7-DAD759973D93}"/>
                </a:ext>
              </a:extLst>
            </p:cNvPr>
            <p:cNvSpPr/>
            <p:nvPr/>
          </p:nvSpPr>
          <p:spPr>
            <a:xfrm>
              <a:off x="8146287" y="370272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477;p33">
              <a:extLst>
                <a:ext uri="{FF2B5EF4-FFF2-40B4-BE49-F238E27FC236}">
                  <a16:creationId xmlns:a16="http://schemas.microsoft.com/office/drawing/2014/main" id="{19857303-F9E6-4FFC-B0DE-6F6B01C57343}"/>
                </a:ext>
              </a:extLst>
            </p:cNvPr>
            <p:cNvSpPr/>
            <p:nvPr/>
          </p:nvSpPr>
          <p:spPr>
            <a:xfrm>
              <a:off x="3983980" y="371671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478;p33">
              <a:extLst>
                <a:ext uri="{FF2B5EF4-FFF2-40B4-BE49-F238E27FC236}">
                  <a16:creationId xmlns:a16="http://schemas.microsoft.com/office/drawing/2014/main" id="{76B736E7-7EA5-4A4F-A4DD-F360C77800DE}"/>
                </a:ext>
              </a:extLst>
            </p:cNvPr>
            <p:cNvSpPr/>
            <p:nvPr/>
          </p:nvSpPr>
          <p:spPr>
            <a:xfrm>
              <a:off x="4424285" y="371671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479;p33">
              <a:extLst>
                <a:ext uri="{FF2B5EF4-FFF2-40B4-BE49-F238E27FC236}">
                  <a16:creationId xmlns:a16="http://schemas.microsoft.com/office/drawing/2014/main" id="{C65826A9-0A11-49AF-9CBA-6BF5C30D8C05}"/>
                </a:ext>
              </a:extLst>
            </p:cNvPr>
            <p:cNvSpPr/>
            <p:nvPr/>
          </p:nvSpPr>
          <p:spPr>
            <a:xfrm>
              <a:off x="4864589" y="371671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480;p33">
              <a:extLst>
                <a:ext uri="{FF2B5EF4-FFF2-40B4-BE49-F238E27FC236}">
                  <a16:creationId xmlns:a16="http://schemas.microsoft.com/office/drawing/2014/main" id="{D8622493-BEFD-48DE-9B90-9988C7702288}"/>
                </a:ext>
              </a:extLst>
            </p:cNvPr>
            <p:cNvSpPr/>
            <p:nvPr/>
          </p:nvSpPr>
          <p:spPr>
            <a:xfrm>
              <a:off x="5304894" y="371671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481;p33">
              <a:extLst>
                <a:ext uri="{FF2B5EF4-FFF2-40B4-BE49-F238E27FC236}">
                  <a16:creationId xmlns:a16="http://schemas.microsoft.com/office/drawing/2014/main" id="{56BD3FD4-1D44-4FFF-91A1-32F0F677231C}"/>
                </a:ext>
              </a:extLst>
            </p:cNvPr>
            <p:cNvSpPr/>
            <p:nvPr/>
          </p:nvSpPr>
          <p:spPr>
            <a:xfrm>
              <a:off x="6283264" y="3658627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482;p33">
              <a:extLst>
                <a:ext uri="{FF2B5EF4-FFF2-40B4-BE49-F238E27FC236}">
                  <a16:creationId xmlns:a16="http://schemas.microsoft.com/office/drawing/2014/main" id="{AB429420-CA79-46D5-934C-799FA71109EA}"/>
                </a:ext>
              </a:extLst>
            </p:cNvPr>
            <p:cNvSpPr/>
            <p:nvPr/>
          </p:nvSpPr>
          <p:spPr>
            <a:xfrm>
              <a:off x="5847029" y="3672672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483;p33">
              <a:extLst>
                <a:ext uri="{FF2B5EF4-FFF2-40B4-BE49-F238E27FC236}">
                  <a16:creationId xmlns:a16="http://schemas.microsoft.com/office/drawing/2014/main" id="{7ACAB374-1B65-4F2B-8DAA-54EA40FB2B6C}"/>
                </a:ext>
              </a:extLst>
            </p:cNvPr>
            <p:cNvSpPr/>
            <p:nvPr/>
          </p:nvSpPr>
          <p:spPr>
            <a:xfrm>
              <a:off x="2221679" y="3716981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484;p33">
              <a:extLst>
                <a:ext uri="{FF2B5EF4-FFF2-40B4-BE49-F238E27FC236}">
                  <a16:creationId xmlns:a16="http://schemas.microsoft.com/office/drawing/2014/main" id="{C9C122D0-05BB-48BD-9839-C8807F87A66B}"/>
                </a:ext>
              </a:extLst>
            </p:cNvPr>
            <p:cNvSpPr/>
            <p:nvPr/>
          </p:nvSpPr>
          <p:spPr>
            <a:xfrm>
              <a:off x="2661984" y="3716981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485;p33">
              <a:extLst>
                <a:ext uri="{FF2B5EF4-FFF2-40B4-BE49-F238E27FC236}">
                  <a16:creationId xmlns:a16="http://schemas.microsoft.com/office/drawing/2014/main" id="{9A3AB2EF-EDCB-4933-9F07-CA51E04DE271}"/>
                </a:ext>
              </a:extLst>
            </p:cNvPr>
            <p:cNvSpPr/>
            <p:nvPr/>
          </p:nvSpPr>
          <p:spPr>
            <a:xfrm>
              <a:off x="3102288" y="3716981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486;p33">
              <a:extLst>
                <a:ext uri="{FF2B5EF4-FFF2-40B4-BE49-F238E27FC236}">
                  <a16:creationId xmlns:a16="http://schemas.microsoft.com/office/drawing/2014/main" id="{99182C03-C1F2-417E-A45F-A4B55F928671}"/>
                </a:ext>
              </a:extLst>
            </p:cNvPr>
            <p:cNvSpPr/>
            <p:nvPr/>
          </p:nvSpPr>
          <p:spPr>
            <a:xfrm>
              <a:off x="3542593" y="3716981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540;p33">
              <a:extLst>
                <a:ext uri="{FF2B5EF4-FFF2-40B4-BE49-F238E27FC236}">
                  <a16:creationId xmlns:a16="http://schemas.microsoft.com/office/drawing/2014/main" id="{0E29C446-4613-48F0-B7A6-BEAEDD9ACE31}"/>
                </a:ext>
              </a:extLst>
            </p:cNvPr>
            <p:cNvSpPr/>
            <p:nvPr/>
          </p:nvSpPr>
          <p:spPr>
            <a:xfrm>
              <a:off x="5962883" y="3699095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541;p33">
              <a:extLst>
                <a:ext uri="{FF2B5EF4-FFF2-40B4-BE49-F238E27FC236}">
                  <a16:creationId xmlns:a16="http://schemas.microsoft.com/office/drawing/2014/main" id="{7E240BCE-B475-48A6-9FBF-EAC87C10C80E}"/>
                </a:ext>
              </a:extLst>
            </p:cNvPr>
            <p:cNvSpPr/>
            <p:nvPr/>
          </p:nvSpPr>
          <p:spPr>
            <a:xfrm>
              <a:off x="6403187" y="3699095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542;p33">
              <a:extLst>
                <a:ext uri="{FF2B5EF4-FFF2-40B4-BE49-F238E27FC236}">
                  <a16:creationId xmlns:a16="http://schemas.microsoft.com/office/drawing/2014/main" id="{7A5E43FF-E076-4057-AEB7-63019B55E08E}"/>
                </a:ext>
              </a:extLst>
            </p:cNvPr>
            <p:cNvSpPr/>
            <p:nvPr/>
          </p:nvSpPr>
          <p:spPr>
            <a:xfrm>
              <a:off x="4183547" y="370272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543;p33">
              <a:extLst>
                <a:ext uri="{FF2B5EF4-FFF2-40B4-BE49-F238E27FC236}">
                  <a16:creationId xmlns:a16="http://schemas.microsoft.com/office/drawing/2014/main" id="{F53B43F7-AAC4-46C4-BB91-6EA88A14B3D0}"/>
                </a:ext>
              </a:extLst>
            </p:cNvPr>
            <p:cNvSpPr/>
            <p:nvPr/>
          </p:nvSpPr>
          <p:spPr>
            <a:xfrm>
              <a:off x="4623852" y="370272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544;p33">
              <a:extLst>
                <a:ext uri="{FF2B5EF4-FFF2-40B4-BE49-F238E27FC236}">
                  <a16:creationId xmlns:a16="http://schemas.microsoft.com/office/drawing/2014/main" id="{714071E0-21B1-47B6-A7B0-2043B18A7CDA}"/>
                </a:ext>
              </a:extLst>
            </p:cNvPr>
            <p:cNvSpPr/>
            <p:nvPr/>
          </p:nvSpPr>
          <p:spPr>
            <a:xfrm>
              <a:off x="5064156" y="370272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545;p33">
              <a:extLst>
                <a:ext uri="{FF2B5EF4-FFF2-40B4-BE49-F238E27FC236}">
                  <a16:creationId xmlns:a16="http://schemas.microsoft.com/office/drawing/2014/main" id="{1BD07E44-19E5-48AB-86C3-6B731B9E81E5}"/>
                </a:ext>
              </a:extLst>
            </p:cNvPr>
            <p:cNvSpPr/>
            <p:nvPr/>
          </p:nvSpPr>
          <p:spPr>
            <a:xfrm>
              <a:off x="5504461" y="3702729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546;p33">
              <a:extLst>
                <a:ext uri="{FF2B5EF4-FFF2-40B4-BE49-F238E27FC236}">
                  <a16:creationId xmlns:a16="http://schemas.microsoft.com/office/drawing/2014/main" id="{536E7C89-48FD-472C-A66A-A348BF7B573B}"/>
                </a:ext>
              </a:extLst>
            </p:cNvPr>
            <p:cNvSpPr/>
            <p:nvPr/>
          </p:nvSpPr>
          <p:spPr>
            <a:xfrm>
              <a:off x="1342154" y="371671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547;p33">
              <a:extLst>
                <a:ext uri="{FF2B5EF4-FFF2-40B4-BE49-F238E27FC236}">
                  <a16:creationId xmlns:a16="http://schemas.microsoft.com/office/drawing/2014/main" id="{1C3339CD-23E7-46C7-9FB0-A503D5609773}"/>
                </a:ext>
              </a:extLst>
            </p:cNvPr>
            <p:cNvSpPr/>
            <p:nvPr/>
          </p:nvSpPr>
          <p:spPr>
            <a:xfrm>
              <a:off x="1782458" y="371671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548;p33">
              <a:extLst>
                <a:ext uri="{FF2B5EF4-FFF2-40B4-BE49-F238E27FC236}">
                  <a16:creationId xmlns:a16="http://schemas.microsoft.com/office/drawing/2014/main" id="{49676738-9DCE-4896-9469-87CCF0609E12}"/>
                </a:ext>
              </a:extLst>
            </p:cNvPr>
            <p:cNvSpPr/>
            <p:nvPr/>
          </p:nvSpPr>
          <p:spPr>
            <a:xfrm>
              <a:off x="2222763" y="371671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549;p33">
              <a:extLst>
                <a:ext uri="{FF2B5EF4-FFF2-40B4-BE49-F238E27FC236}">
                  <a16:creationId xmlns:a16="http://schemas.microsoft.com/office/drawing/2014/main" id="{357591CC-E0BE-46E9-A5D1-B585DBC09B00}"/>
                </a:ext>
              </a:extLst>
            </p:cNvPr>
            <p:cNvSpPr/>
            <p:nvPr/>
          </p:nvSpPr>
          <p:spPr>
            <a:xfrm>
              <a:off x="2663067" y="3716716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550;p33">
              <a:extLst>
                <a:ext uri="{FF2B5EF4-FFF2-40B4-BE49-F238E27FC236}">
                  <a16:creationId xmlns:a16="http://schemas.microsoft.com/office/drawing/2014/main" id="{7CAAD029-EC18-44CF-839A-7E8916E6C790}"/>
                </a:ext>
              </a:extLst>
            </p:cNvPr>
            <p:cNvSpPr/>
            <p:nvPr/>
          </p:nvSpPr>
          <p:spPr>
            <a:xfrm>
              <a:off x="3641437" y="3658627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551;p33">
              <a:extLst>
                <a:ext uri="{FF2B5EF4-FFF2-40B4-BE49-F238E27FC236}">
                  <a16:creationId xmlns:a16="http://schemas.microsoft.com/office/drawing/2014/main" id="{83BC27A3-93AA-4181-912B-854F034FAE1B}"/>
                </a:ext>
              </a:extLst>
            </p:cNvPr>
            <p:cNvSpPr/>
            <p:nvPr/>
          </p:nvSpPr>
          <p:spPr>
            <a:xfrm>
              <a:off x="3205202" y="3672672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553;p33">
              <a:extLst>
                <a:ext uri="{FF2B5EF4-FFF2-40B4-BE49-F238E27FC236}">
                  <a16:creationId xmlns:a16="http://schemas.microsoft.com/office/drawing/2014/main" id="{AC746B2C-8734-4A61-AA4E-4E0894473750}"/>
                </a:ext>
              </a:extLst>
            </p:cNvPr>
            <p:cNvSpPr/>
            <p:nvPr/>
          </p:nvSpPr>
          <p:spPr>
            <a:xfrm>
              <a:off x="20157" y="3716981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555;p33">
              <a:extLst>
                <a:ext uri="{FF2B5EF4-FFF2-40B4-BE49-F238E27FC236}">
                  <a16:creationId xmlns:a16="http://schemas.microsoft.com/office/drawing/2014/main" id="{B2B42809-7FC6-411B-B62A-EF1ECBBF76E5}"/>
                </a:ext>
              </a:extLst>
            </p:cNvPr>
            <p:cNvSpPr/>
            <p:nvPr/>
          </p:nvSpPr>
          <p:spPr>
            <a:xfrm>
              <a:off x="900766" y="3716981"/>
              <a:ext cx="318094" cy="292092"/>
            </a:xfrm>
            <a:prstGeom prst="ellipse">
              <a:avLst/>
            </a:prstGeom>
            <a:solidFill>
              <a:srgbClr val="99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39" name="Google Shape;786;p33">
              <a:extLst>
                <a:ext uri="{FF2B5EF4-FFF2-40B4-BE49-F238E27FC236}">
                  <a16:creationId xmlns:a16="http://schemas.microsoft.com/office/drawing/2014/main" id="{457107E3-EDCC-4E6F-807E-99BF608604AA}"/>
                </a:ext>
              </a:extLst>
            </p:cNvPr>
            <p:cNvCxnSpPr>
              <a:endCxn id="907" idx="7"/>
            </p:cNvCxnSpPr>
            <p:nvPr/>
          </p:nvCxnSpPr>
          <p:spPr>
            <a:xfrm flipH="1">
              <a:off x="291666" y="3562140"/>
              <a:ext cx="1756451" cy="19761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0" name="Google Shape;787;p33">
              <a:extLst>
                <a:ext uri="{FF2B5EF4-FFF2-40B4-BE49-F238E27FC236}">
                  <a16:creationId xmlns:a16="http://schemas.microsoft.com/office/drawing/2014/main" id="{FEE70A5A-6547-4777-825D-B8AD4B69B431}"/>
                </a:ext>
              </a:extLst>
            </p:cNvPr>
            <p:cNvCxnSpPr>
              <a:stCxn id="778" idx="5"/>
              <a:endCxn id="824" idx="0"/>
            </p:cNvCxnSpPr>
            <p:nvPr/>
          </p:nvCxnSpPr>
          <p:spPr>
            <a:xfrm>
              <a:off x="12136658" y="3544335"/>
              <a:ext cx="107476" cy="15471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5" name="Google Shape;787;p33">
              <a:extLst>
                <a:ext uri="{FF2B5EF4-FFF2-40B4-BE49-F238E27FC236}">
                  <a16:creationId xmlns:a16="http://schemas.microsoft.com/office/drawing/2014/main" id="{30B5A572-EF03-4993-AF59-B4D5DD0A37AD}"/>
                </a:ext>
              </a:extLst>
            </p:cNvPr>
            <p:cNvCxnSpPr>
              <a:cxnSpLocks/>
              <a:stCxn id="778" idx="3"/>
              <a:endCxn id="823" idx="0"/>
            </p:cNvCxnSpPr>
            <p:nvPr/>
          </p:nvCxnSpPr>
          <p:spPr>
            <a:xfrm flipH="1">
              <a:off x="11804043" y="3544335"/>
              <a:ext cx="107689" cy="15476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8" name="Google Shape;787;p33">
              <a:extLst>
                <a:ext uri="{FF2B5EF4-FFF2-40B4-BE49-F238E27FC236}">
                  <a16:creationId xmlns:a16="http://schemas.microsoft.com/office/drawing/2014/main" id="{3CC7DB56-FE01-4548-B714-6C9651A630EF}"/>
                </a:ext>
              </a:extLst>
            </p:cNvPr>
            <p:cNvCxnSpPr>
              <a:cxnSpLocks/>
              <a:stCxn id="777" idx="4"/>
              <a:endCxn id="819" idx="0"/>
            </p:cNvCxnSpPr>
            <p:nvPr/>
          </p:nvCxnSpPr>
          <p:spPr>
            <a:xfrm flipH="1">
              <a:off x="11363739" y="3587111"/>
              <a:ext cx="220152" cy="111984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1" name="Google Shape;787;p33">
              <a:extLst>
                <a:ext uri="{FF2B5EF4-FFF2-40B4-BE49-F238E27FC236}">
                  <a16:creationId xmlns:a16="http://schemas.microsoft.com/office/drawing/2014/main" id="{FCB68DC2-1255-488D-9CDC-3BE683DA10D2}"/>
                </a:ext>
              </a:extLst>
            </p:cNvPr>
            <p:cNvCxnSpPr>
              <a:cxnSpLocks/>
              <a:stCxn id="773" idx="3"/>
              <a:endCxn id="818" idx="0"/>
            </p:cNvCxnSpPr>
            <p:nvPr/>
          </p:nvCxnSpPr>
          <p:spPr>
            <a:xfrm flipH="1">
              <a:off x="10923434" y="3544335"/>
              <a:ext cx="107689" cy="15476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4" name="Google Shape;787;p33">
              <a:extLst>
                <a:ext uri="{FF2B5EF4-FFF2-40B4-BE49-F238E27FC236}">
                  <a16:creationId xmlns:a16="http://schemas.microsoft.com/office/drawing/2014/main" id="{31E60ECC-CF55-403B-8903-E8DFC42F3F4E}"/>
                </a:ext>
              </a:extLst>
            </p:cNvPr>
            <p:cNvCxnSpPr>
              <a:cxnSpLocks/>
              <a:stCxn id="772" idx="4"/>
              <a:endCxn id="820" idx="7"/>
            </p:cNvCxnSpPr>
            <p:nvPr/>
          </p:nvCxnSpPr>
          <p:spPr>
            <a:xfrm flipH="1">
              <a:off x="10599662" y="3587111"/>
              <a:ext cx="103620" cy="168804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7" name="Google Shape;787;p33">
              <a:extLst>
                <a:ext uri="{FF2B5EF4-FFF2-40B4-BE49-F238E27FC236}">
                  <a16:creationId xmlns:a16="http://schemas.microsoft.com/office/drawing/2014/main" id="{093B83EF-3E30-4996-9B10-A6A166B2B9D2}"/>
                </a:ext>
              </a:extLst>
            </p:cNvPr>
            <p:cNvCxnSpPr>
              <a:cxnSpLocks/>
              <a:stCxn id="774" idx="4"/>
              <a:endCxn id="822" idx="7"/>
            </p:cNvCxnSpPr>
            <p:nvPr/>
          </p:nvCxnSpPr>
          <p:spPr>
            <a:xfrm flipH="1">
              <a:off x="10148921" y="3601155"/>
              <a:ext cx="118126" cy="15476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0" name="Google Shape;787;p33">
              <a:extLst>
                <a:ext uri="{FF2B5EF4-FFF2-40B4-BE49-F238E27FC236}">
                  <a16:creationId xmlns:a16="http://schemas.microsoft.com/office/drawing/2014/main" id="{8EA36D43-8708-4489-A50C-65711D5578DA}"/>
                </a:ext>
              </a:extLst>
            </p:cNvPr>
            <p:cNvCxnSpPr>
              <a:cxnSpLocks/>
              <a:stCxn id="776" idx="3"/>
              <a:endCxn id="821" idx="0"/>
            </p:cNvCxnSpPr>
            <p:nvPr/>
          </p:nvCxnSpPr>
          <p:spPr>
            <a:xfrm flipH="1">
              <a:off x="9596153" y="3558387"/>
              <a:ext cx="107689" cy="15475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3" name="Google Shape;787;p33">
              <a:extLst>
                <a:ext uri="{FF2B5EF4-FFF2-40B4-BE49-F238E27FC236}">
                  <a16:creationId xmlns:a16="http://schemas.microsoft.com/office/drawing/2014/main" id="{01E4F4A6-CCC0-470B-95E2-A33C5A5F4932}"/>
                </a:ext>
              </a:extLst>
            </p:cNvPr>
            <p:cNvCxnSpPr>
              <a:cxnSpLocks/>
              <a:stCxn id="775" idx="4"/>
              <a:endCxn id="826" idx="7"/>
            </p:cNvCxnSpPr>
            <p:nvPr/>
          </p:nvCxnSpPr>
          <p:spPr>
            <a:xfrm flipH="1">
              <a:off x="9316524" y="3601163"/>
              <a:ext cx="59477" cy="140708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6" name="Google Shape;787;p33">
              <a:extLst>
                <a:ext uri="{FF2B5EF4-FFF2-40B4-BE49-F238E27FC236}">
                  <a16:creationId xmlns:a16="http://schemas.microsoft.com/office/drawing/2014/main" id="{C877A2CC-D100-4FBD-AC38-FF64D99403F4}"/>
                </a:ext>
              </a:extLst>
            </p:cNvPr>
            <p:cNvCxnSpPr>
              <a:cxnSpLocks/>
              <a:stCxn id="780" idx="4"/>
              <a:endCxn id="825" idx="7"/>
            </p:cNvCxnSpPr>
            <p:nvPr/>
          </p:nvCxnSpPr>
          <p:spPr>
            <a:xfrm flipH="1">
              <a:off x="8876220" y="3587111"/>
              <a:ext cx="107689" cy="15476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9" name="Google Shape;787;p33">
              <a:extLst>
                <a:ext uri="{FF2B5EF4-FFF2-40B4-BE49-F238E27FC236}">
                  <a16:creationId xmlns:a16="http://schemas.microsoft.com/office/drawing/2014/main" id="{9968BC5D-47ED-46AF-8523-43FA4E943ADB}"/>
                </a:ext>
              </a:extLst>
            </p:cNvPr>
            <p:cNvCxnSpPr>
              <a:cxnSpLocks/>
              <a:stCxn id="779" idx="4"/>
              <a:endCxn id="830" idx="7"/>
            </p:cNvCxnSpPr>
            <p:nvPr/>
          </p:nvCxnSpPr>
          <p:spPr>
            <a:xfrm flipH="1">
              <a:off x="8417797" y="3587111"/>
              <a:ext cx="125807" cy="158394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2" name="Google Shape;787;p33">
              <a:extLst>
                <a:ext uri="{FF2B5EF4-FFF2-40B4-BE49-F238E27FC236}">
                  <a16:creationId xmlns:a16="http://schemas.microsoft.com/office/drawing/2014/main" id="{91E70BD6-9900-440A-84C1-F2430CA4ECF0}"/>
                </a:ext>
              </a:extLst>
            </p:cNvPr>
            <p:cNvCxnSpPr>
              <a:cxnSpLocks/>
              <a:stCxn id="784" idx="4"/>
              <a:endCxn id="829" idx="7"/>
            </p:cNvCxnSpPr>
            <p:nvPr/>
          </p:nvCxnSpPr>
          <p:spPr>
            <a:xfrm flipH="1">
              <a:off x="7977493" y="3590747"/>
              <a:ext cx="107689" cy="154758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6" name="Google Shape;787;p33">
              <a:extLst>
                <a:ext uri="{FF2B5EF4-FFF2-40B4-BE49-F238E27FC236}">
                  <a16:creationId xmlns:a16="http://schemas.microsoft.com/office/drawing/2014/main" id="{B86D7070-59CC-49BA-A1C7-772163B019D7}"/>
                </a:ext>
              </a:extLst>
            </p:cNvPr>
            <p:cNvCxnSpPr>
              <a:cxnSpLocks/>
              <a:stCxn id="783" idx="3"/>
              <a:endCxn id="828" idx="0"/>
            </p:cNvCxnSpPr>
            <p:nvPr/>
          </p:nvCxnSpPr>
          <p:spPr>
            <a:xfrm flipH="1">
              <a:off x="7424726" y="3547971"/>
              <a:ext cx="107689" cy="154758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0" name="Google Shape;787;p33">
              <a:extLst>
                <a:ext uri="{FF2B5EF4-FFF2-40B4-BE49-F238E27FC236}">
                  <a16:creationId xmlns:a16="http://schemas.microsoft.com/office/drawing/2014/main" id="{FE55DAFF-B618-463B-A794-656451129889}"/>
                </a:ext>
              </a:extLst>
            </p:cNvPr>
            <p:cNvCxnSpPr>
              <a:cxnSpLocks/>
              <a:stCxn id="782" idx="4"/>
              <a:endCxn id="827" idx="7"/>
            </p:cNvCxnSpPr>
            <p:nvPr/>
          </p:nvCxnSpPr>
          <p:spPr>
            <a:xfrm flipH="1">
              <a:off x="7096884" y="3590747"/>
              <a:ext cx="107689" cy="154758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3" name="Google Shape;787;p33">
              <a:extLst>
                <a:ext uri="{FF2B5EF4-FFF2-40B4-BE49-F238E27FC236}">
                  <a16:creationId xmlns:a16="http://schemas.microsoft.com/office/drawing/2014/main" id="{06E88E0E-EDC1-40C4-A454-0CB80CD3C5F3}"/>
                </a:ext>
              </a:extLst>
            </p:cNvPr>
            <p:cNvCxnSpPr>
              <a:cxnSpLocks/>
              <a:stCxn id="781" idx="3"/>
              <a:endCxn id="895" idx="0"/>
            </p:cNvCxnSpPr>
            <p:nvPr/>
          </p:nvCxnSpPr>
          <p:spPr>
            <a:xfrm flipH="1">
              <a:off x="6562234" y="3547971"/>
              <a:ext cx="89572" cy="151124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6" name="Google Shape;787;p33">
              <a:extLst>
                <a:ext uri="{FF2B5EF4-FFF2-40B4-BE49-F238E27FC236}">
                  <a16:creationId xmlns:a16="http://schemas.microsoft.com/office/drawing/2014/main" id="{59C0292C-1432-4AF5-928F-BBD9515C7144}"/>
                </a:ext>
              </a:extLst>
            </p:cNvPr>
            <p:cNvCxnSpPr>
              <a:cxnSpLocks/>
              <a:stCxn id="806" idx="4"/>
              <a:endCxn id="835" idx="1"/>
            </p:cNvCxnSpPr>
            <p:nvPr/>
          </p:nvCxnSpPr>
          <p:spPr>
            <a:xfrm>
              <a:off x="6222159" y="3546644"/>
              <a:ext cx="107689" cy="15475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9" name="Google Shape;787;p33">
              <a:extLst>
                <a:ext uri="{FF2B5EF4-FFF2-40B4-BE49-F238E27FC236}">
                  <a16:creationId xmlns:a16="http://schemas.microsoft.com/office/drawing/2014/main" id="{401317B0-767C-4E48-B30F-A54AFBED3007}"/>
                </a:ext>
              </a:extLst>
            </p:cNvPr>
            <p:cNvCxnSpPr>
              <a:cxnSpLocks/>
              <a:stCxn id="806" idx="4"/>
              <a:endCxn id="894" idx="0"/>
            </p:cNvCxnSpPr>
            <p:nvPr/>
          </p:nvCxnSpPr>
          <p:spPr>
            <a:xfrm flipH="1">
              <a:off x="6121930" y="3546644"/>
              <a:ext cx="100229" cy="15245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2" name="Google Shape;787;p33">
              <a:extLst>
                <a:ext uri="{FF2B5EF4-FFF2-40B4-BE49-F238E27FC236}">
                  <a16:creationId xmlns:a16="http://schemas.microsoft.com/office/drawing/2014/main" id="{371B4C1A-AE08-47FD-9681-3C5EA56DE79D}"/>
                </a:ext>
              </a:extLst>
            </p:cNvPr>
            <p:cNvCxnSpPr>
              <a:cxnSpLocks/>
              <a:stCxn id="807" idx="4"/>
              <a:endCxn id="836" idx="1"/>
            </p:cNvCxnSpPr>
            <p:nvPr/>
          </p:nvCxnSpPr>
          <p:spPr>
            <a:xfrm>
              <a:off x="5785923" y="3560688"/>
              <a:ext cx="107690" cy="15476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5" name="Google Shape;787;p33">
              <a:extLst>
                <a:ext uri="{FF2B5EF4-FFF2-40B4-BE49-F238E27FC236}">
                  <a16:creationId xmlns:a16="http://schemas.microsoft.com/office/drawing/2014/main" id="{96EC3E5E-132E-4E4E-8479-0F28FF3E63BE}"/>
                </a:ext>
              </a:extLst>
            </p:cNvPr>
            <p:cNvCxnSpPr>
              <a:cxnSpLocks/>
              <a:stCxn id="807" idx="4"/>
              <a:endCxn id="899" idx="0"/>
            </p:cNvCxnSpPr>
            <p:nvPr/>
          </p:nvCxnSpPr>
          <p:spPr>
            <a:xfrm flipH="1">
              <a:off x="5663508" y="3560688"/>
              <a:ext cx="122415" cy="14204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8" name="Google Shape;787;p33">
              <a:extLst>
                <a:ext uri="{FF2B5EF4-FFF2-40B4-BE49-F238E27FC236}">
                  <a16:creationId xmlns:a16="http://schemas.microsoft.com/office/drawing/2014/main" id="{40368FFC-6D06-4555-B2C8-1889F4B4694A}"/>
                </a:ext>
              </a:extLst>
            </p:cNvPr>
            <p:cNvCxnSpPr>
              <a:cxnSpLocks/>
              <a:stCxn id="801" idx="4"/>
              <a:endCxn id="834" idx="0"/>
            </p:cNvCxnSpPr>
            <p:nvPr/>
          </p:nvCxnSpPr>
          <p:spPr>
            <a:xfrm>
              <a:off x="5243788" y="3604733"/>
              <a:ext cx="220153" cy="11198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1" name="Google Shape;787;p33">
              <a:extLst>
                <a:ext uri="{FF2B5EF4-FFF2-40B4-BE49-F238E27FC236}">
                  <a16:creationId xmlns:a16="http://schemas.microsoft.com/office/drawing/2014/main" id="{F042247B-715E-4AC8-A153-9F4233815E72}"/>
                </a:ext>
              </a:extLst>
            </p:cNvPr>
            <p:cNvCxnSpPr>
              <a:cxnSpLocks/>
              <a:stCxn id="801" idx="4"/>
              <a:endCxn id="898" idx="0"/>
            </p:cNvCxnSpPr>
            <p:nvPr/>
          </p:nvCxnSpPr>
          <p:spPr>
            <a:xfrm flipH="1">
              <a:off x="5223203" y="3604733"/>
              <a:ext cx="20585" cy="9799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4" name="Google Shape;787;p33">
              <a:extLst>
                <a:ext uri="{FF2B5EF4-FFF2-40B4-BE49-F238E27FC236}">
                  <a16:creationId xmlns:a16="http://schemas.microsoft.com/office/drawing/2014/main" id="{1286E67B-B9D0-481A-B772-A37D2EC89D5A}"/>
                </a:ext>
              </a:extLst>
            </p:cNvPr>
            <p:cNvCxnSpPr>
              <a:cxnSpLocks/>
              <a:stCxn id="801" idx="4"/>
              <a:endCxn id="833" idx="0"/>
            </p:cNvCxnSpPr>
            <p:nvPr/>
          </p:nvCxnSpPr>
          <p:spPr>
            <a:xfrm flipH="1">
              <a:off x="5023636" y="3604733"/>
              <a:ext cx="220152" cy="11198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7" name="Google Shape;787;p33">
              <a:extLst>
                <a:ext uri="{FF2B5EF4-FFF2-40B4-BE49-F238E27FC236}">
                  <a16:creationId xmlns:a16="http://schemas.microsoft.com/office/drawing/2014/main" id="{47A82591-A598-4A12-AA9E-B825637E5F06}"/>
                </a:ext>
              </a:extLst>
            </p:cNvPr>
            <p:cNvCxnSpPr>
              <a:cxnSpLocks/>
              <a:stCxn id="800" idx="4"/>
              <a:endCxn id="897" idx="0"/>
            </p:cNvCxnSpPr>
            <p:nvPr/>
          </p:nvCxnSpPr>
          <p:spPr>
            <a:xfrm flipH="1">
              <a:off x="4782899" y="3604733"/>
              <a:ext cx="20585" cy="9799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0" name="Google Shape;787;p33">
              <a:extLst>
                <a:ext uri="{FF2B5EF4-FFF2-40B4-BE49-F238E27FC236}">
                  <a16:creationId xmlns:a16="http://schemas.microsoft.com/office/drawing/2014/main" id="{E692D9F1-7023-4E49-9758-EB9F35F034D1}"/>
                </a:ext>
              </a:extLst>
            </p:cNvPr>
            <p:cNvCxnSpPr>
              <a:cxnSpLocks/>
              <a:stCxn id="800" idx="4"/>
              <a:endCxn id="832" idx="0"/>
            </p:cNvCxnSpPr>
            <p:nvPr/>
          </p:nvCxnSpPr>
          <p:spPr>
            <a:xfrm flipH="1">
              <a:off x="4583332" y="3604733"/>
              <a:ext cx="220152" cy="11198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3" name="Google Shape;787;p33">
              <a:extLst>
                <a:ext uri="{FF2B5EF4-FFF2-40B4-BE49-F238E27FC236}">
                  <a16:creationId xmlns:a16="http://schemas.microsoft.com/office/drawing/2014/main" id="{A3259055-9905-4836-B4A4-3502A94EFAB8}"/>
                </a:ext>
              </a:extLst>
            </p:cNvPr>
            <p:cNvCxnSpPr>
              <a:cxnSpLocks/>
              <a:stCxn id="799" idx="4"/>
              <a:endCxn id="896" idx="0"/>
            </p:cNvCxnSpPr>
            <p:nvPr/>
          </p:nvCxnSpPr>
          <p:spPr>
            <a:xfrm flipH="1">
              <a:off x="4342594" y="3604733"/>
              <a:ext cx="20586" cy="9799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6" name="Google Shape;787;p33">
              <a:extLst>
                <a:ext uri="{FF2B5EF4-FFF2-40B4-BE49-F238E27FC236}">
                  <a16:creationId xmlns:a16="http://schemas.microsoft.com/office/drawing/2014/main" id="{E7E0648A-39F7-483C-A93C-2B3F8498CA70}"/>
                </a:ext>
              </a:extLst>
            </p:cNvPr>
            <p:cNvCxnSpPr>
              <a:cxnSpLocks/>
              <a:stCxn id="799" idx="4"/>
              <a:endCxn id="831" idx="0"/>
            </p:cNvCxnSpPr>
            <p:nvPr/>
          </p:nvCxnSpPr>
          <p:spPr>
            <a:xfrm flipH="1">
              <a:off x="4143027" y="3604733"/>
              <a:ext cx="220153" cy="11198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9" name="Google Shape;787;p33">
              <a:extLst>
                <a:ext uri="{FF2B5EF4-FFF2-40B4-BE49-F238E27FC236}">
                  <a16:creationId xmlns:a16="http://schemas.microsoft.com/office/drawing/2014/main" id="{1191AC3C-5C41-49FE-BD4E-F0C78967E866}"/>
                </a:ext>
              </a:extLst>
            </p:cNvPr>
            <p:cNvCxnSpPr>
              <a:cxnSpLocks/>
              <a:stCxn id="813" idx="4"/>
              <a:endCxn id="904" idx="0"/>
            </p:cNvCxnSpPr>
            <p:nvPr/>
          </p:nvCxnSpPr>
          <p:spPr>
            <a:xfrm>
              <a:off x="3481487" y="3604997"/>
              <a:ext cx="318997" cy="5363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2" name="Google Shape;787;p33">
              <a:extLst>
                <a:ext uri="{FF2B5EF4-FFF2-40B4-BE49-F238E27FC236}">
                  <a16:creationId xmlns:a16="http://schemas.microsoft.com/office/drawing/2014/main" id="{6EDFDD8D-C098-4EE9-AFB7-C7B31DEA657D}"/>
                </a:ext>
              </a:extLst>
            </p:cNvPr>
            <p:cNvCxnSpPr>
              <a:cxnSpLocks/>
              <a:stCxn id="813" idx="4"/>
              <a:endCxn id="840" idx="1"/>
            </p:cNvCxnSpPr>
            <p:nvPr/>
          </p:nvCxnSpPr>
          <p:spPr>
            <a:xfrm>
              <a:off x="3481487" y="3604997"/>
              <a:ext cx="107690" cy="15476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5" name="Google Shape;787;p33">
              <a:extLst>
                <a:ext uri="{FF2B5EF4-FFF2-40B4-BE49-F238E27FC236}">
                  <a16:creationId xmlns:a16="http://schemas.microsoft.com/office/drawing/2014/main" id="{3DA1D5BD-D2CF-4CA6-9926-BB9595C1559C}"/>
                </a:ext>
              </a:extLst>
            </p:cNvPr>
            <p:cNvCxnSpPr>
              <a:cxnSpLocks/>
              <a:stCxn id="813" idx="4"/>
              <a:endCxn id="905" idx="0"/>
            </p:cNvCxnSpPr>
            <p:nvPr/>
          </p:nvCxnSpPr>
          <p:spPr>
            <a:xfrm flipH="1">
              <a:off x="3364249" y="3604997"/>
              <a:ext cx="117238" cy="67675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8" name="Google Shape;787;p33">
              <a:extLst>
                <a:ext uri="{FF2B5EF4-FFF2-40B4-BE49-F238E27FC236}">
                  <a16:creationId xmlns:a16="http://schemas.microsoft.com/office/drawing/2014/main" id="{81E5E73C-A050-4013-8895-BA70DDB30E77}"/>
                </a:ext>
              </a:extLst>
            </p:cNvPr>
            <p:cNvCxnSpPr>
              <a:cxnSpLocks/>
              <a:stCxn id="812" idx="4"/>
              <a:endCxn id="839" idx="1"/>
            </p:cNvCxnSpPr>
            <p:nvPr/>
          </p:nvCxnSpPr>
          <p:spPr>
            <a:xfrm>
              <a:off x="3041183" y="3604997"/>
              <a:ext cx="107689" cy="15476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1" name="Google Shape;787;p33">
              <a:extLst>
                <a:ext uri="{FF2B5EF4-FFF2-40B4-BE49-F238E27FC236}">
                  <a16:creationId xmlns:a16="http://schemas.microsoft.com/office/drawing/2014/main" id="{28A2104C-46B4-41F6-848B-40312091DFA2}"/>
                </a:ext>
              </a:extLst>
            </p:cNvPr>
            <p:cNvCxnSpPr>
              <a:cxnSpLocks/>
              <a:stCxn id="812" idx="4"/>
              <a:endCxn id="903" idx="0"/>
            </p:cNvCxnSpPr>
            <p:nvPr/>
          </p:nvCxnSpPr>
          <p:spPr>
            <a:xfrm flipH="1">
              <a:off x="2822114" y="3604997"/>
              <a:ext cx="219069" cy="11171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4" name="Google Shape;787;p33">
              <a:extLst>
                <a:ext uri="{FF2B5EF4-FFF2-40B4-BE49-F238E27FC236}">
                  <a16:creationId xmlns:a16="http://schemas.microsoft.com/office/drawing/2014/main" id="{8A9AB842-A61C-4EC1-92C0-8B8898202441}"/>
                </a:ext>
              </a:extLst>
            </p:cNvPr>
            <p:cNvCxnSpPr>
              <a:cxnSpLocks/>
              <a:stCxn id="811" idx="4"/>
              <a:endCxn id="902" idx="0"/>
            </p:cNvCxnSpPr>
            <p:nvPr/>
          </p:nvCxnSpPr>
          <p:spPr>
            <a:xfrm flipH="1">
              <a:off x="2381810" y="3604997"/>
              <a:ext cx="219068" cy="11171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7" name="Google Shape;787;p33">
              <a:extLst>
                <a:ext uri="{FF2B5EF4-FFF2-40B4-BE49-F238E27FC236}">
                  <a16:creationId xmlns:a16="http://schemas.microsoft.com/office/drawing/2014/main" id="{AB655CCB-D740-4100-BC87-7F4233310122}"/>
                </a:ext>
              </a:extLst>
            </p:cNvPr>
            <p:cNvCxnSpPr>
              <a:cxnSpLocks/>
              <a:stCxn id="810" idx="4"/>
              <a:endCxn id="901" idx="0"/>
            </p:cNvCxnSpPr>
            <p:nvPr/>
          </p:nvCxnSpPr>
          <p:spPr>
            <a:xfrm flipH="1">
              <a:off x="1941505" y="3604997"/>
              <a:ext cx="219069" cy="11171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0" name="Google Shape;787;p33">
              <a:extLst>
                <a:ext uri="{FF2B5EF4-FFF2-40B4-BE49-F238E27FC236}">
                  <a16:creationId xmlns:a16="http://schemas.microsoft.com/office/drawing/2014/main" id="{13B13E64-9BD0-424A-BAF7-3EC84C77852B}"/>
                </a:ext>
              </a:extLst>
            </p:cNvPr>
            <p:cNvCxnSpPr>
              <a:cxnSpLocks/>
              <a:stCxn id="810" idx="3"/>
              <a:endCxn id="900" idx="0"/>
            </p:cNvCxnSpPr>
            <p:nvPr/>
          </p:nvCxnSpPr>
          <p:spPr>
            <a:xfrm flipH="1">
              <a:off x="1501201" y="3562221"/>
              <a:ext cx="546910" cy="154495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3" name="Google Shape;787;p33">
              <a:extLst>
                <a:ext uri="{FF2B5EF4-FFF2-40B4-BE49-F238E27FC236}">
                  <a16:creationId xmlns:a16="http://schemas.microsoft.com/office/drawing/2014/main" id="{F98BC099-43AB-4DD3-8DA6-B4670A1DD4A3}"/>
                </a:ext>
              </a:extLst>
            </p:cNvPr>
            <p:cNvCxnSpPr>
              <a:cxnSpLocks/>
              <a:stCxn id="810" idx="3"/>
              <a:endCxn id="909" idx="0"/>
            </p:cNvCxnSpPr>
            <p:nvPr/>
          </p:nvCxnSpPr>
          <p:spPr>
            <a:xfrm flipH="1">
              <a:off x="1059813" y="3562221"/>
              <a:ext cx="988298" cy="15476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53" name="Title 1">
            <a:extLst>
              <a:ext uri="{FF2B5EF4-FFF2-40B4-BE49-F238E27FC236}">
                <a16:creationId xmlns:a16="http://schemas.microsoft.com/office/drawing/2014/main" id="{5233991A-FC6A-4878-9ED5-68946CAA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Path explosion</a:t>
            </a:r>
          </a:p>
        </p:txBody>
      </p:sp>
    </p:spTree>
    <p:extLst>
      <p:ext uri="{BB962C8B-B14F-4D97-AF65-F5344CB8AC3E}">
        <p14:creationId xmlns:p14="http://schemas.microsoft.com/office/powerpoint/2010/main" val="407486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B8A7-0DF6-4DD1-A60A-598B6BAB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19C8E-197A-469A-B6B3-E59F5EEC6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 is simple</a:t>
            </a:r>
          </a:p>
          <a:p>
            <a:r>
              <a:rPr lang="en-US" dirty="0"/>
              <a:t>Stack is mostly unused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Symbolic execution is feasible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85F50-601B-4912-B38B-0B36FA53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37785"/>
      </p:ext>
    </p:extLst>
  </p:cSld>
  <p:clrMapOvr>
    <a:masterClrMapping/>
  </p:clrMapOvr>
</p:sld>
</file>

<file path=ppt/slides/slide1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833E-2806-4C18-A310-942F0F18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stack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75F77-DBCA-4CA2-A8C3-F2874D3D50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9FB11-F9B4-4604-BF66-1955182C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870"/>
      </p:ext>
    </p:extLst>
  </p:cSld>
  <p:clrMapOvr>
    <a:masterClrMapping/>
  </p:clrMapOvr>
</p:sld>
</file>

<file path=ppt/slides/slide1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5625-6EE8-4F8E-8538-E8903515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157FF-6487-4031-898A-4B7108CF1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</a:t>
            </a:r>
          </a:p>
          <a:p>
            <a:r>
              <a:rPr lang="en-US" dirty="0"/>
              <a:t>We use </a:t>
            </a:r>
            <a:r>
              <a:rPr lang="en-US" dirty="0" err="1"/>
              <a:t>init</a:t>
            </a:r>
            <a:r>
              <a:rPr lang="en-US" dirty="0"/>
              <a:t>, RX/TX</a:t>
            </a:r>
          </a:p>
          <a:p>
            <a:r>
              <a:rPr lang="en-US" dirty="0"/>
              <a:t>3.5% of code covered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B8A3D44-104D-4C6F-B64F-8DABF8CD28F0}"/>
              </a:ext>
            </a:extLst>
          </p:cNvPr>
          <p:cNvGrpSpPr/>
          <p:nvPr/>
        </p:nvGrpSpPr>
        <p:grpSpPr>
          <a:xfrm>
            <a:off x="6714735" y="681037"/>
            <a:ext cx="4639065" cy="4639065"/>
            <a:chOff x="6714735" y="681037"/>
            <a:chExt cx="4639065" cy="463906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944B45-A20E-4581-ACF4-89BF69ACC75D}"/>
                </a:ext>
              </a:extLst>
            </p:cNvPr>
            <p:cNvSpPr/>
            <p:nvPr/>
          </p:nvSpPr>
          <p:spPr>
            <a:xfrm rot="893309">
              <a:off x="7100521" y="1828722"/>
              <a:ext cx="3236686" cy="1204685"/>
            </a:xfrm>
            <a:prstGeom prst="rect">
              <a:avLst/>
            </a:prstGeom>
            <a:noFill/>
            <a:ln w="152400" cap="sq">
              <a:solidFill>
                <a:schemeClr val="accent6"/>
              </a:solidFill>
              <a:round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6"/>
                  </a:solidFill>
                </a:rPr>
                <a:t>VERIFIED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7CB3DA2-23B9-4C98-B9EE-DBFEEC1F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4735" y="681037"/>
              <a:ext cx="4639065" cy="4639065"/>
            </a:xfrm>
            <a:prstGeom prst="rect">
              <a:avLst/>
            </a:prstGeom>
          </p:spPr>
        </p:pic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9272CCF-EFFA-4D4B-9EAD-2F726B36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516F-F7DC-46CA-98BF-BAE4BF9F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DPDK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6C2EA-A485-43AD-91EC-0815533A5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Low-level code</a:t>
            </a:r>
          </a:p>
          <a:p>
            <a:pPr marL="32004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Handle assembly, SIMD</a:t>
            </a:r>
          </a:p>
          <a:p>
            <a:r>
              <a:rPr lang="en-US" dirty="0"/>
              <a:t>Multithreading</a:t>
            </a:r>
          </a:p>
          <a:p>
            <a:pPr marL="32004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Use single-threaded NF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83801-31E7-4BE6-A4D9-113EC5B2C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4559"/>
      </p:ext>
    </p:extLst>
  </p:cSld>
  <p:clrMapOvr>
    <a:masterClrMapping/>
  </p:clrMapOvr>
</p:sld>
</file>

<file path=ppt/slides/slide1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426E7-3111-479B-8DF8-95B320AC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 driver (</a:t>
            </a:r>
            <a:r>
              <a:rPr lang="en-US" i="1" dirty="0"/>
              <a:t>ixgbe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4E388-CEB4-4F95-80D6-91308D48F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Feature-packed</a:t>
            </a:r>
          </a:p>
          <a:p>
            <a:r>
              <a:rPr lang="en-US" dirty="0"/>
              <a:t>We use </a:t>
            </a:r>
            <a:r>
              <a:rPr lang="en-US" dirty="0" err="1"/>
              <a:t>init</a:t>
            </a:r>
            <a:r>
              <a:rPr lang="en-US" dirty="0"/>
              <a:t>, RX/TX</a:t>
            </a:r>
          </a:p>
          <a:p>
            <a:r>
              <a:rPr lang="en-US" dirty="0"/>
              <a:t>18% of code covered</a:t>
            </a:r>
          </a:p>
          <a:p>
            <a:pPr lvl="1"/>
            <a:r>
              <a:rPr lang="en-US" dirty="0"/>
              <a:t>Few branches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3DF084-90B4-4895-9F70-5C4FC5C33C23}"/>
              </a:ext>
            </a:extLst>
          </p:cNvPr>
          <p:cNvGrpSpPr/>
          <p:nvPr/>
        </p:nvGrpSpPr>
        <p:grpSpPr>
          <a:xfrm>
            <a:off x="6714735" y="1325461"/>
            <a:ext cx="3922505" cy="2206304"/>
            <a:chOff x="6714735" y="1325461"/>
            <a:chExt cx="3922505" cy="22063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147D625-AEBA-450F-8F73-ABD495EED372}"/>
                </a:ext>
              </a:extLst>
            </p:cNvPr>
            <p:cNvSpPr/>
            <p:nvPr/>
          </p:nvSpPr>
          <p:spPr>
            <a:xfrm rot="893309">
              <a:off x="7100521" y="1828722"/>
              <a:ext cx="3236686" cy="1204685"/>
            </a:xfrm>
            <a:prstGeom prst="rect">
              <a:avLst/>
            </a:prstGeom>
            <a:noFill/>
            <a:ln w="152400" cap="sq">
              <a:solidFill>
                <a:schemeClr val="accent6"/>
              </a:solidFill>
              <a:round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6"/>
                  </a:solidFill>
                </a:rPr>
                <a:t>VERIFIED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FA95AA8-1C99-467F-9A1B-81D7066F58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.891%" r="15.446%" b="38.55%"/>
            <a:stretch/>
          </p:blipFill>
          <p:spPr>
            <a:xfrm>
              <a:off x="6714735" y="1325461"/>
              <a:ext cx="3922505" cy="2206304"/>
            </a:xfrm>
            <a:prstGeom prst="rect">
              <a:avLst/>
            </a:prstGeom>
          </p:spPr>
        </p:pic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9B423-01A1-4D1D-9EE4-09321A61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5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AEE7-1BC7-4510-A99E-7973807A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86640-8BE9-4650-8EA4-CED0F30C6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Feature-packed</a:t>
            </a:r>
          </a:p>
          <a:p>
            <a:r>
              <a:rPr lang="en-US" dirty="0"/>
              <a:t>DPDK uses ~40 functions</a:t>
            </a:r>
          </a:p>
          <a:p>
            <a:r>
              <a:rPr lang="en-US" dirty="0"/>
              <a:t>Only during </a:t>
            </a:r>
            <a:r>
              <a:rPr lang="en-US" dirty="0" err="1"/>
              <a:t>init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4D34EA-6392-4250-9D00-47E81DA4028C}"/>
              </a:ext>
            </a:extLst>
          </p:cNvPr>
          <p:cNvGrpSpPr/>
          <p:nvPr/>
        </p:nvGrpSpPr>
        <p:grpSpPr>
          <a:xfrm>
            <a:off x="6714735" y="681038"/>
            <a:ext cx="4639065" cy="2867506"/>
            <a:chOff x="6714735" y="681038"/>
            <a:chExt cx="4639065" cy="286750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EDD4CA5-F1EF-42D1-8F46-27E4A54A90C0}"/>
                </a:ext>
              </a:extLst>
            </p:cNvPr>
            <p:cNvSpPr/>
            <p:nvPr/>
          </p:nvSpPr>
          <p:spPr>
            <a:xfrm rot="893309">
              <a:off x="7100521" y="1828722"/>
              <a:ext cx="3236686" cy="1204685"/>
            </a:xfrm>
            <a:prstGeom prst="rect">
              <a:avLst/>
            </a:prstGeom>
            <a:noFill/>
            <a:ln w="152400" cap="sq">
              <a:solidFill>
                <a:schemeClr val="accent3">
                  <a:lumMod val="75%"/>
                </a:schemeClr>
              </a:solidFill>
              <a:round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bg2">
                      <a:lumMod val="50%"/>
                    </a:schemeClr>
                  </a:solidFill>
                </a:rPr>
                <a:t>MODELED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386664F-3EF0-4D47-B64D-EDFF5FB996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.188%"/>
            <a:stretch/>
          </p:blipFill>
          <p:spPr>
            <a:xfrm>
              <a:off x="6714735" y="681038"/>
              <a:ext cx="4639065" cy="2867506"/>
            </a:xfrm>
            <a:prstGeom prst="rect">
              <a:avLst/>
            </a:prstGeom>
          </p:spPr>
        </p:pic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8BE04-59B1-487C-8954-3DBA534F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CD423-7EC0-4DA9-94DE-04B75083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LibC</a:t>
            </a:r>
            <a:r>
              <a:rPr lang="en-US" dirty="0"/>
              <a:t>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99735-90F9-44BE-A653-88CA35E49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 but shallow</a:t>
            </a:r>
          </a:p>
          <a:p>
            <a:r>
              <a:rPr lang="en-US" dirty="0"/>
              <a:t>Mostly filesystem-related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4DC3E-3BB6-4289-9FD1-0FF8785A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88894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BDC5-044B-4705-945D-168D5B01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52A3-23F0-4BF1-B4F7-E9E320237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NFs flexible, but unreliable </a:t>
            </a:r>
          </a:p>
          <a:p>
            <a:r>
              <a:rPr lang="en-US" dirty="0"/>
              <a:t>Need correctness guarantees</a:t>
            </a:r>
          </a:p>
          <a:p>
            <a:r>
              <a:rPr lang="en-US" dirty="0"/>
              <a:t>Not just for user code!</a:t>
            </a:r>
          </a:p>
          <a:p>
            <a:pPr lvl="1"/>
            <a:r>
              <a:rPr lang="fr-CH" dirty="0"/>
              <a:t>DPDK, NIC driver, …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16B6B-D17A-4CA8-8ECB-A65BAA7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61603"/>
      </p:ext>
    </p:extLst>
  </p:cSld>
  <p:clrMapOvr>
    <a:masterClrMapping/>
  </p:clrMapOvr>
</p:sld>
</file>

<file path=ppt/slides/slide2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1CE79-3BA5-474D-8048-49464D6D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LibC</a:t>
            </a:r>
            <a:r>
              <a:rPr lang="en-US" dirty="0"/>
              <a:t> shallow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52BB0-0867-45C6-83ED-572BEFDB9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Consolas" panose="020B0609020204030204" pitchFamily="49" charset="0"/>
              </a:rPr>
              <a:t>int</a:t>
            </a:r>
            <a:r>
              <a:rPr lang="en-US" sz="5400" dirty="0">
                <a:latin typeface="Consolas" panose="020B0609020204030204" pitchFamily="49" charset="0"/>
              </a:rPr>
              <a:t> </a:t>
            </a:r>
            <a:r>
              <a:rPr lang="en-US" sz="5400" dirty="0" err="1">
                <a:latin typeface="Consolas" panose="020B0609020204030204" pitchFamily="49" charset="0"/>
              </a:rPr>
              <a:t>setjmp</a:t>
            </a:r>
            <a:r>
              <a:rPr lang="en-US" sz="5400" dirty="0">
                <a:latin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3FED0-9F32-43AA-A986-4CC5181C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BDA4DF-89CA-4496-BB06-A1CF145BE441}"/>
              </a:ext>
            </a:extLst>
          </p:cNvPr>
          <p:cNvSpPr txBox="1">
            <a:spLocks/>
          </p:cNvSpPr>
          <p:nvPr/>
        </p:nvSpPr>
        <p:spPr>
          <a:xfrm>
            <a:off x="839598" y="18270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365760" algn="l" defTabSz="914400" rtl="0" eaLnBrk="1" latinLnBrk="0" hangingPunct="1">
              <a:lnSpc>
                <a:spcPct val="150%"/>
              </a:lnSpc>
              <a:spcBef>
                <a:spcPts val="1000"/>
              </a:spcBef>
              <a:buFont typeface="Calibri Light" panose="020F0302020204030204" pitchFamily="34" charset="0"/>
              <a:buChar char="∙"/>
              <a:defRPr sz="4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365760" algn="l" defTabSz="914400" rtl="0" eaLnBrk="1" latinLnBrk="0" hangingPunct="1">
              <a:lnSpc>
                <a:spcPct val="100%"/>
              </a:lnSpc>
              <a:spcBef>
                <a:spcPts val="500"/>
              </a:spcBef>
              <a:buFont typeface="Calibri" panose="020F0502020204030204" pitchFamily="34" charset="0"/>
              <a:buChar char="∙"/>
              <a:defRPr sz="4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 Light" panose="020F0302020204030204" pitchFamily="34" charset="0"/>
              <a:buNone/>
            </a:pPr>
            <a:endParaRPr lang="en-US" sz="5400" dirty="0">
              <a:latin typeface="Consolas" panose="020B0609020204030204" pitchFamily="49" charset="0"/>
            </a:endParaRPr>
          </a:p>
          <a:p>
            <a:pPr marL="0" indent="0">
              <a:buFont typeface="Calibri Light" panose="020F0302020204030204" pitchFamily="34" charset="0"/>
              <a:buNone/>
            </a:pPr>
            <a:r>
              <a:rPr lang="en-US" sz="5400" dirty="0">
                <a:latin typeface="Consolas" panose="020B0609020204030204" pitchFamily="49" charset="0"/>
              </a:rPr>
              <a:t>             { </a:t>
            </a:r>
            <a:r>
              <a:rPr lang="en-US" sz="5400" b="1" dirty="0">
                <a:solidFill>
                  <a:schemeClr val="accent6"/>
                </a:solidFill>
                <a:latin typeface="Consolas" panose="020B0609020204030204" pitchFamily="49" charset="0"/>
              </a:rPr>
              <a:t>return 0</a:t>
            </a:r>
            <a:r>
              <a:rPr lang="en-US" sz="5400" dirty="0">
                <a:latin typeface="Consolas" panose="020B0609020204030204" pitchFamily="49" charset="0"/>
              </a:rPr>
              <a:t>; 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3A011D-0EC0-4ECE-82DD-07A100C40399}"/>
              </a:ext>
            </a:extLst>
          </p:cNvPr>
          <p:cNvSpPr txBox="1">
            <a:spLocks/>
          </p:cNvSpPr>
          <p:nvPr/>
        </p:nvSpPr>
        <p:spPr>
          <a:xfrm>
            <a:off x="839599" y="18270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365760" algn="l" defTabSz="914400" rtl="0" eaLnBrk="1" latinLnBrk="0" hangingPunct="1">
              <a:lnSpc>
                <a:spcPct val="150%"/>
              </a:lnSpc>
              <a:spcBef>
                <a:spcPts val="1000"/>
              </a:spcBef>
              <a:buFont typeface="Calibri Light" panose="020F0302020204030204" pitchFamily="34" charset="0"/>
              <a:buChar char="∙"/>
              <a:defRPr sz="4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365760" algn="l" defTabSz="914400" rtl="0" eaLnBrk="1" latinLnBrk="0" hangingPunct="1">
              <a:lnSpc>
                <a:spcPct val="100%"/>
              </a:lnSpc>
              <a:spcBef>
                <a:spcPts val="500"/>
              </a:spcBef>
              <a:buFont typeface="Calibri" panose="020F0502020204030204" pitchFamily="34" charset="0"/>
              <a:buChar char="∙"/>
              <a:defRPr sz="4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 Light" panose="020F0302020204030204" pitchFamily="34" charset="0"/>
              <a:buNone/>
            </a:pPr>
            <a:r>
              <a:rPr lang="en-US" sz="5400" dirty="0">
                <a:latin typeface="Consolas" panose="020B0609020204030204" pitchFamily="49" charset="0"/>
              </a:rPr>
              <a:t>void </a:t>
            </a:r>
            <a:r>
              <a:rPr lang="en-US" sz="5400" dirty="0" err="1">
                <a:latin typeface="Consolas" panose="020B0609020204030204" pitchFamily="49" charset="0"/>
              </a:rPr>
              <a:t>longjmp</a:t>
            </a:r>
            <a:r>
              <a:rPr lang="en-US" sz="5400" dirty="0">
                <a:latin typeface="Consolas" panose="020B0609020204030204" pitchFamily="49" charset="0"/>
              </a:rPr>
              <a:t>() { halt(); }</a:t>
            </a:r>
          </a:p>
        </p:txBody>
      </p:sp>
    </p:spTree>
    <p:extLst>
      <p:ext uri="{BB962C8B-B14F-4D97-AF65-F5344CB8AC3E}">
        <p14:creationId xmlns:p14="http://schemas.microsoft.com/office/powerpoint/2010/main" val="172344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B236-B711-4FCE-A050-35D012F6F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LibC</a:t>
            </a:r>
            <a:r>
              <a:rPr lang="en-US" dirty="0"/>
              <a:t> filesystem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3583-8CE3-412B-967E-8C405D0CB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POSIX semantics</a:t>
            </a:r>
          </a:p>
          <a:p>
            <a:pPr marL="32004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Enforce pre-conditions</a:t>
            </a:r>
          </a:p>
          <a:p>
            <a:pPr marL="32004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Unconstrained return values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A6D31-6E0A-47D9-9CA1-AE76741A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97157"/>
      </p:ext>
    </p:extLst>
  </p:cSld>
  <p:clrMapOvr>
    <a:masterClrMapping/>
  </p:clrMapOvr>
</p:sld>
</file>

<file path=ppt/slides/slide2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3D02-8A2C-4E98-909C-6F559BE8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7A76-1BFB-4419-8A89-AB22BF99C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DPDK bypasses it!</a:t>
            </a:r>
          </a:p>
          <a:p>
            <a:pPr marL="32004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Only during </a:t>
            </a:r>
            <a:r>
              <a:rPr lang="en-US" dirty="0" err="1"/>
              <a:t>init</a:t>
            </a:r>
            <a:endParaRPr lang="en-US" dirty="0"/>
          </a:p>
          <a:p>
            <a:r>
              <a:rPr lang="en-US" dirty="0"/>
              <a:t>But: scheduler, signals, 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D7950D-C779-4109-90CD-68358C949169}"/>
              </a:ext>
            </a:extLst>
          </p:cNvPr>
          <p:cNvGrpSpPr/>
          <p:nvPr/>
        </p:nvGrpSpPr>
        <p:grpSpPr>
          <a:xfrm>
            <a:off x="6710223" y="1097281"/>
            <a:ext cx="4639065" cy="2569464"/>
            <a:chOff x="6710223" y="1097281"/>
            <a:chExt cx="4639065" cy="25694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E513B5D-FBAB-4EE9-9410-4908FB31FDA0}"/>
                </a:ext>
              </a:extLst>
            </p:cNvPr>
            <p:cNvSpPr/>
            <p:nvPr/>
          </p:nvSpPr>
          <p:spPr>
            <a:xfrm rot="893309">
              <a:off x="7100521" y="1828722"/>
              <a:ext cx="3236686" cy="1204685"/>
            </a:xfrm>
            <a:prstGeom prst="rect">
              <a:avLst/>
            </a:prstGeom>
            <a:noFill/>
            <a:ln w="152400" cap="sq">
              <a:solidFill>
                <a:schemeClr val="accent3">
                  <a:lumMod val="75%"/>
                </a:schemeClr>
              </a:solidFill>
              <a:round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bg2">
                      <a:lumMod val="50%"/>
                    </a:schemeClr>
                  </a:solidFill>
                </a:rPr>
                <a:t>MODELED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BE7222A-741B-4E4A-96F5-488E2A6C04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.021%" b="18.591%"/>
            <a:stretch/>
          </p:blipFill>
          <p:spPr>
            <a:xfrm>
              <a:off x="6710223" y="1097281"/>
              <a:ext cx="4639065" cy="2569464"/>
            </a:xfrm>
            <a:prstGeom prst="rect">
              <a:avLst/>
            </a:prstGeom>
          </p:spPr>
        </p:pic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8471C-32EC-4C4F-BFF5-9A883547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FD5E-2CDF-4060-B369-D85BED11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073F8-6365-4DCA-9753-C0C96E786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 of scope</a:t>
            </a:r>
          </a:p>
          <a:p>
            <a:pPr marL="32004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Need different tools</a:t>
            </a:r>
          </a:p>
          <a:p>
            <a:r>
              <a:rPr lang="en-US" dirty="0"/>
              <a:t>Need models</a:t>
            </a:r>
          </a:p>
          <a:p>
            <a:pPr marL="32004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Manually translate NIC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B8873-D01C-42C5-AE13-B66D5F83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57051"/>
      </p:ext>
    </p:extLst>
  </p:cSld>
  <p:clrMapOvr>
    <a:masterClrMapping/>
  </p:clrMapOvr>
</p:sld>
</file>

<file path=ppt/slides/slide2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ABD7-74E8-478B-AFE6-996842CE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148A-8516-4384-B2AA-0558D9CB9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individual bits</a:t>
            </a:r>
          </a:p>
          <a:p>
            <a:pPr lvl="1"/>
            <a:r>
              <a:rPr lang="en-US" dirty="0"/>
              <a:t>Existing tools lacking</a:t>
            </a:r>
          </a:p>
          <a:p>
            <a:r>
              <a:rPr lang="en-US" dirty="0"/>
              <a:t>Some complex registers</a:t>
            </a:r>
          </a:p>
          <a:p>
            <a:pPr lvl="1"/>
            <a:r>
              <a:rPr lang="en-US" dirty="0"/>
              <a:t>e.g. SFP+ module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A6AE-EF3C-4864-B917-5DE22F5C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09212"/>
      </p:ext>
    </p:extLst>
  </p:cSld>
  <p:clrMapOvr>
    <a:masterClrMapping/>
  </p:clrMapOvr>
</p:sld>
</file>

<file path=ppt/slides/slide2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C00B-AFC2-4FC9-9943-8797B951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0A8F8-E24E-4496-A452-D4B7CFC6D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33A54-E097-4FA4-9955-1BF8F90D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93028"/>
      </p:ext>
    </p:extLst>
  </p:cSld>
  <p:clrMapOvr>
    <a:masterClrMapping/>
  </p:clrMapOvr>
</p:sld>
</file>

<file path=ppt/slides/slide2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0098-1A2C-43F2-81E9-BE3D64DB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05CEC-DDA8-4995-879D-0862A39B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26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6EA9E6-6552-45F8-8BFF-F62281CFFA03}"/>
              </a:ext>
            </a:extLst>
          </p:cNvPr>
          <p:cNvGrpSpPr/>
          <p:nvPr/>
        </p:nvGrpSpPr>
        <p:grpSpPr>
          <a:xfrm>
            <a:off x="2314255" y="1690688"/>
            <a:ext cx="7563490" cy="4665662"/>
            <a:chOff x="2115992" y="643956"/>
            <a:chExt cx="7960016" cy="557008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3B88AD-C781-4619-BB28-3CF8C1E0BE62}"/>
                </a:ext>
              </a:extLst>
            </p:cNvPr>
            <p:cNvSpPr/>
            <p:nvPr/>
          </p:nvSpPr>
          <p:spPr>
            <a:xfrm>
              <a:off x="2115995" y="643956"/>
              <a:ext cx="7953897" cy="913748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NAT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666CEA6-D3AA-4368-8F4B-88E5517A7AA4}"/>
                </a:ext>
              </a:extLst>
            </p:cNvPr>
            <p:cNvSpPr/>
            <p:nvPr/>
          </p:nvSpPr>
          <p:spPr>
            <a:xfrm>
              <a:off x="2115995" y="1809789"/>
              <a:ext cx="5261810" cy="906758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DPDK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970219-2F47-430B-9C60-63ABD871A8CE}"/>
                </a:ext>
              </a:extLst>
            </p:cNvPr>
            <p:cNvSpPr/>
            <p:nvPr/>
          </p:nvSpPr>
          <p:spPr>
            <a:xfrm>
              <a:off x="7604181" y="1809789"/>
              <a:ext cx="2471827" cy="3238424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Data Structures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77C2B69-EA2D-4822-ADE1-202450D5D959}"/>
                </a:ext>
              </a:extLst>
            </p:cNvPr>
            <p:cNvSpPr/>
            <p:nvPr/>
          </p:nvSpPr>
          <p:spPr>
            <a:xfrm>
              <a:off x="5138475" y="2975622"/>
              <a:ext cx="2227092" cy="2072591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NIC</a:t>
              </a:r>
              <a:br>
                <a:rPr lang="en-US" sz="4000" dirty="0">
                  <a:effectLst/>
                  <a:latin typeface="+mj-lt"/>
                  <a:ea typeface="Calibri" panose="020F0502020204030204" pitchFamily="34" charset="0"/>
                </a:rPr>
              </a:b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Driver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526573-7B23-4C5E-A076-EB26246B97AF}"/>
                </a:ext>
              </a:extLst>
            </p:cNvPr>
            <p:cNvSpPr/>
            <p:nvPr/>
          </p:nvSpPr>
          <p:spPr>
            <a:xfrm>
              <a:off x="2115995" y="2975622"/>
              <a:ext cx="2789983" cy="906758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dirty="0" err="1">
                  <a:solidFill>
                    <a:srgbClr val="FFFFFF"/>
                  </a:solidFill>
                  <a:latin typeface="+mj-lt"/>
                  <a:ea typeface="Calibri" panose="020F0502020204030204" pitchFamily="34" charset="0"/>
                </a:rPr>
                <a:t>libC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8A8E4F-100B-4E64-AE9C-32E7695F2D96}"/>
                </a:ext>
              </a:extLst>
            </p:cNvPr>
            <p:cNvSpPr/>
            <p:nvPr/>
          </p:nvSpPr>
          <p:spPr>
            <a:xfrm>
              <a:off x="2115995" y="4141452"/>
              <a:ext cx="2789983" cy="906758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Linux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137D23E-8B91-4FF7-8D13-A3025E32F8FB}"/>
                </a:ext>
              </a:extLst>
            </p:cNvPr>
            <p:cNvSpPr/>
            <p:nvPr/>
          </p:nvSpPr>
          <p:spPr>
            <a:xfrm>
              <a:off x="2115992" y="5307285"/>
              <a:ext cx="7953897" cy="906758"/>
            </a:xfrm>
            <a:prstGeom prst="rect">
              <a:avLst/>
            </a:prstGeom>
            <a:solidFill>
              <a:schemeClr val="tx1">
                <a:lumMod val="50%"/>
                <a:lumOff val="50%"/>
              </a:scheme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Hardware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539672"/>
      </p:ext>
    </p:extLst>
  </p:cSld>
  <p:clrMapOvr>
    <a:masterClrMapping/>
  </p:clrMapOvr>
</p:sld>
</file>

<file path=ppt/slides/slide2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C74A93-8EDB-4B88-A3CF-EF4643488AC4}"/>
              </a:ext>
            </a:extLst>
          </p:cNvPr>
          <p:cNvSpPr/>
          <p:nvPr/>
        </p:nvSpPr>
        <p:spPr>
          <a:xfrm>
            <a:off x="7073900" y="456698"/>
            <a:ext cx="1926771" cy="1410184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miter lim="800%"/>
          </a:ln>
          <a:effectLst/>
        </p:spPr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kern="12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NAT</a:t>
            </a:r>
            <a:endParaRPr lang="en-US" sz="40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279B59-AA04-4B6F-A1D8-5006E8701D07}"/>
              </a:ext>
            </a:extLst>
          </p:cNvPr>
          <p:cNvSpPr/>
          <p:nvPr/>
        </p:nvSpPr>
        <p:spPr>
          <a:xfrm>
            <a:off x="4330700" y="2016805"/>
            <a:ext cx="3706586" cy="141119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miter lim="800%"/>
          </a:ln>
          <a:effectLst/>
        </p:spPr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kern="12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DPDK</a:t>
            </a:r>
            <a:endParaRPr lang="en-US" sz="40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F0EFF5-0A53-4D42-B4B9-7690839A12E0}"/>
              </a:ext>
            </a:extLst>
          </p:cNvPr>
          <p:cNvSpPr/>
          <p:nvPr/>
        </p:nvSpPr>
        <p:spPr>
          <a:xfrm>
            <a:off x="8184243" y="2016805"/>
            <a:ext cx="1632857" cy="1058392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miter lim="800%"/>
          </a:ln>
          <a:effectLst/>
        </p:spPr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kern="12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DS</a:t>
            </a:r>
            <a:endParaRPr lang="en-US" sz="40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494168-FD63-497D-9A72-A1FA78EF586C}"/>
              </a:ext>
            </a:extLst>
          </p:cNvPr>
          <p:cNvSpPr/>
          <p:nvPr/>
        </p:nvSpPr>
        <p:spPr>
          <a:xfrm>
            <a:off x="4575629" y="3577918"/>
            <a:ext cx="3461657" cy="282238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miter lim="800%"/>
          </a:ln>
          <a:effectLst/>
        </p:spPr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kern="12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NIC</a:t>
            </a:r>
            <a:br>
              <a:rPr lang="en-US" sz="4000" dirty="0">
                <a:effectLst/>
                <a:latin typeface="+mj-lt"/>
                <a:ea typeface="Calibri" panose="020F0502020204030204" pitchFamily="34" charset="0"/>
              </a:rPr>
            </a:br>
            <a:r>
              <a:rPr lang="en-US" sz="4000" kern="12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Driver</a:t>
            </a:r>
            <a:endParaRPr lang="en-US" sz="4000" dirty="0">
              <a:effectLst/>
              <a:latin typeface="+mj-lt"/>
              <a:ea typeface="Calibri" panose="020F050202020403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ACD439D-8728-49A4-87A8-5980EBF26D9D}"/>
              </a:ext>
            </a:extLst>
          </p:cNvPr>
          <p:cNvGrpSpPr/>
          <p:nvPr/>
        </p:nvGrpSpPr>
        <p:grpSpPr>
          <a:xfrm>
            <a:off x="4330700" y="3577918"/>
            <a:ext cx="163286" cy="376318"/>
            <a:chOff x="3187700" y="3577918"/>
            <a:chExt cx="163286" cy="37631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A9AA378-1D03-4B34-9EED-DA928C95DA0C}"/>
                </a:ext>
              </a:extLst>
            </p:cNvPr>
            <p:cNvSpPr/>
            <p:nvPr/>
          </p:nvSpPr>
          <p:spPr>
            <a:xfrm>
              <a:off x="3187700" y="3577918"/>
              <a:ext cx="163286" cy="141119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5C816F7-007B-4C17-B44E-404CAB363A45}"/>
                </a:ext>
              </a:extLst>
            </p:cNvPr>
            <p:cNvSpPr/>
            <p:nvPr/>
          </p:nvSpPr>
          <p:spPr>
            <a:xfrm>
              <a:off x="3187700" y="3813117"/>
              <a:ext cx="163286" cy="141119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CD39AF-4899-44F9-9100-2D92C1FEF699}"/>
              </a:ext>
            </a:extLst>
          </p:cNvPr>
          <p:cNvGrpSpPr/>
          <p:nvPr/>
        </p:nvGrpSpPr>
        <p:grpSpPr>
          <a:xfrm>
            <a:off x="1803400" y="3418777"/>
            <a:ext cx="3086100" cy="2357623"/>
            <a:chOff x="8340635" y="250362"/>
            <a:chExt cx="3086100" cy="2357623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96DBAA6-167E-47AC-A5F7-0560BCF25E06}"/>
                </a:ext>
              </a:extLst>
            </p:cNvPr>
            <p:cNvCxnSpPr>
              <a:cxnSpLocks/>
              <a:endCxn id="17" idx="3"/>
            </p:cNvCxnSpPr>
            <p:nvPr/>
          </p:nvCxnSpPr>
          <p:spPr>
            <a:xfrm flipV="1">
              <a:off x="10143403" y="860822"/>
              <a:ext cx="550154" cy="561449"/>
            </a:xfrm>
            <a:prstGeom prst="straightConnector1">
              <a:avLst/>
            </a:prstGeom>
            <a:ln w="76200">
              <a:solidFill>
                <a:schemeClr val="accent3">
                  <a:lumMod val="75%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A6D459D-4F65-474F-A67D-CB1F278BE1E1}"/>
                </a:ext>
              </a:extLst>
            </p:cNvPr>
            <p:cNvSpPr txBox="1"/>
            <p:nvPr/>
          </p:nvSpPr>
          <p:spPr>
            <a:xfrm>
              <a:off x="8340635" y="1284546"/>
              <a:ext cx="30861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>
                  <a:solidFill>
                    <a:schemeClr val="bg2">
                      <a:lumMod val="50%"/>
                    </a:schemeClr>
                  </a:solidFill>
                </a:rPr>
                <a:t>libC</a:t>
              </a:r>
              <a:r>
                <a:rPr lang="en-US" sz="4000" dirty="0">
                  <a:solidFill>
                    <a:schemeClr val="bg2">
                      <a:lumMod val="50%"/>
                    </a:schemeClr>
                  </a:solidFill>
                </a:rPr>
                <a:t> + Linux</a:t>
              </a:r>
            </a:p>
            <a:p>
              <a:r>
                <a:rPr lang="en-US" sz="4000" dirty="0">
                  <a:solidFill>
                    <a:schemeClr val="bg2">
                      <a:lumMod val="50%"/>
                    </a:schemeClr>
                  </a:solidFill>
                </a:rPr>
                <a:t>(unverified)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94EBEB7-6C1B-42C0-A2FD-B108436E06AF}"/>
                </a:ext>
              </a:extLst>
            </p:cNvPr>
            <p:cNvSpPr/>
            <p:nvPr/>
          </p:nvSpPr>
          <p:spPr>
            <a:xfrm>
              <a:off x="10585195" y="250362"/>
              <a:ext cx="739940" cy="715198"/>
            </a:xfrm>
            <a:prstGeom prst="ellipse">
              <a:avLst/>
            </a:prstGeom>
            <a:noFill/>
            <a:ln w="76200">
              <a:solidFill>
                <a:schemeClr val="accent3">
                  <a:lumMod val="75%"/>
                </a:schemeClr>
              </a:solidFill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A24AC0FA-7D63-482F-8083-C1A99471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27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CF4083F-5D9A-4725-B689-1BC92A742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After (to scale)</a:t>
            </a:r>
          </a:p>
        </p:txBody>
      </p:sp>
    </p:spTree>
    <p:extLst>
      <p:ext uri="{BB962C8B-B14F-4D97-AF65-F5344CB8AC3E}">
        <p14:creationId xmlns:p14="http://schemas.microsoft.com/office/powerpoint/2010/main" val="3874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y+.1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E808-23BA-48E7-87D5-7913DC763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DPDK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4CAFC-B4DE-43BA-843D-059307855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Crash</a:t>
            </a:r>
          </a:p>
          <a:p>
            <a:pPr lvl="1"/>
            <a:r>
              <a:rPr lang="en-US" dirty="0"/>
              <a:t>…if 128 CPU cores are disabled</a:t>
            </a:r>
          </a:p>
          <a:p>
            <a:r>
              <a:rPr lang="en-US" dirty="0"/>
              <a:t>2 spec violations</a:t>
            </a:r>
          </a:p>
          <a:p>
            <a:pPr lvl="1"/>
            <a:r>
              <a:rPr lang="en-US" dirty="0"/>
              <a:t>No harm in practice (?)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03C0B-F019-40B3-8D87-08E1F6A4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34255"/>
      </p:ext>
    </p:extLst>
  </p:cSld>
  <p:clrMapOvr>
    <a:masterClrMapping/>
  </p:clrMapOvr>
</p:sld>
</file>

<file path=ppt/slides/slide2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E806D-A471-4E82-BDE4-1418115A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DPDK spec violation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B7F23-7E75-4078-97C9-ECBEB2E3B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</a:rPr>
              <a:t>bitmask* </a:t>
            </a:r>
            <a:r>
              <a:rPr lang="en-US" sz="3200" dirty="0" err="1">
                <a:latin typeface="Consolas" panose="020B0609020204030204" pitchFamily="49" charset="0"/>
              </a:rPr>
              <a:t>oldmask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b="1" dirty="0" err="1">
                <a:latin typeface="Consolas" panose="020B0609020204030204" pitchFamily="49" charset="0"/>
              </a:rPr>
              <a:t>numa_allocate_nodemask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50%"/>
                    <a:lumOff val="50%"/>
                  </a:schemeClr>
                </a:solidFill>
                <a:latin typeface="Consolas" panose="020B0609020204030204" pitchFamily="49" charset="0"/>
              </a:rPr>
              <a:t>// …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</a:rPr>
              <a:t>if (</a:t>
            </a:r>
            <a:r>
              <a:rPr lang="en-US" sz="3200" b="1" dirty="0">
                <a:latin typeface="Consolas" panose="020B0609020204030204" pitchFamily="49" charset="0"/>
              </a:rPr>
              <a:t>numa_available</a:t>
            </a:r>
            <a:r>
              <a:rPr lang="en-US" sz="3200" dirty="0">
                <a:latin typeface="Consolas" panose="020B0609020204030204" pitchFamily="49" charset="0"/>
              </a:rPr>
              <a:t>() != 0)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</a:rPr>
              <a:t>	return;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3D4C4-55C9-4288-AA7B-1E2557B2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7438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21AD-BDE6-408F-AB2F-2A2D7A0F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04F82-3DC3-4FD6-A3B8-FA70CEFF6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 verified NAT</a:t>
            </a:r>
          </a:p>
          <a:p>
            <a:pPr lvl="1"/>
            <a:r>
              <a:rPr lang="en-US" dirty="0"/>
              <a:t>SIGCOMM ’17</a:t>
            </a:r>
          </a:p>
          <a:p>
            <a:r>
              <a:rPr lang="en-US" dirty="0"/>
              <a:t>Semantic properties</a:t>
            </a:r>
          </a:p>
          <a:p>
            <a:pPr lvl="1"/>
            <a:r>
              <a:rPr lang="en-US" dirty="0"/>
              <a:t>Not just safety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25493-BD8C-4313-8CF1-B556E75C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21061"/>
      </p:ext>
    </p:extLst>
  </p:cSld>
  <p:clrMapOvr>
    <a:masterClrMapping/>
  </p:clrMapOvr>
</p:sld>
</file>

<file path=ppt/slides/slide3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F362-F252-46F1-807F-B511D369A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DPDK spec </a:t>
            </a:r>
            <a:r>
              <a:rPr lang="en-US" dirty="0" err="1"/>
              <a:t>violationn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A387-4CD4-49C4-9850-5BC578961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%"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Before any other calls, </a:t>
            </a:r>
            <a:r>
              <a:rPr lang="en-US" b="1" i="1" dirty="0"/>
              <a:t>numa_available</a:t>
            </a:r>
            <a:r>
              <a:rPr lang="en-US" i="1" dirty="0"/>
              <a:t>() </a:t>
            </a:r>
            <a:br>
              <a:rPr lang="en-US" i="1" dirty="0"/>
            </a:br>
            <a:r>
              <a:rPr lang="en-US" i="1" dirty="0"/>
              <a:t>  must be called. </a:t>
            </a:r>
            <a:br>
              <a:rPr lang="en-US" i="1" dirty="0"/>
            </a:br>
            <a:r>
              <a:rPr lang="en-US" i="1" dirty="0"/>
              <a:t>  If it returns -1, all other functions are</a:t>
            </a:r>
            <a:br>
              <a:rPr lang="en-US" i="1" dirty="0"/>
            </a:br>
            <a:r>
              <a:rPr lang="en-US" i="1" dirty="0"/>
              <a:t>  undefined.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0B134-50EA-4847-9686-77B8ECAD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8239"/>
      </p:ext>
    </p:extLst>
  </p:cSld>
  <p:clrMapOvr>
    <a:masterClrMapping/>
  </p:clrMapOvr>
</p:sld>
</file>

<file path=ppt/slides/slide3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E806D-A471-4E82-BDE4-1418115A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DPDK spec violation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B7F23-7E75-4078-97C9-ECBEB2E3B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</a:rPr>
              <a:t>bitmask* </a:t>
            </a:r>
            <a:r>
              <a:rPr lang="en-US" sz="3200" dirty="0" err="1">
                <a:latin typeface="Consolas" panose="020B0609020204030204" pitchFamily="49" charset="0"/>
              </a:rPr>
              <a:t>oldmask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b="1" dirty="0" err="1">
                <a:solidFill>
                  <a:schemeClr val="accent2"/>
                </a:solidFill>
                <a:latin typeface="Consolas" panose="020B0609020204030204" pitchFamily="49" charset="0"/>
              </a:rPr>
              <a:t>numa_allocate_nodemask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50%"/>
                    <a:lumOff val="50%"/>
                  </a:schemeClr>
                </a:solidFill>
                <a:latin typeface="Consolas" panose="020B0609020204030204" pitchFamily="49" charset="0"/>
              </a:rPr>
              <a:t>// …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</a:rPr>
              <a:t>if (</a:t>
            </a:r>
            <a:r>
              <a:rPr lang="en-US" sz="3200" b="1" dirty="0">
                <a:solidFill>
                  <a:srgbClr val="FF0000"/>
                </a:solidFill>
                <a:latin typeface="Consolas" panose="020B0609020204030204" pitchFamily="49" charset="0"/>
              </a:rPr>
              <a:t>numa_available</a:t>
            </a:r>
            <a:r>
              <a:rPr lang="en-US" sz="3200" dirty="0">
                <a:latin typeface="Consolas" panose="020B0609020204030204" pitchFamily="49" charset="0"/>
              </a:rPr>
              <a:t>() != 0)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</a:rPr>
              <a:t>	return;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3D4C4-55C9-4288-AA7B-1E2557B2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4244"/>
      </p:ext>
    </p:extLst>
  </p:cSld>
  <p:clrMapOvr>
    <a:masterClrMapping/>
  </p:clrMapOvr>
</p:sld>
</file>

<file path=ppt/slides/slide3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6ADB-0075-41AE-AE1E-6D10EEF6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7B24A-D535-4536-A297-451A03F64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spec violations</a:t>
            </a:r>
          </a:p>
          <a:p>
            <a:pPr lvl="1"/>
            <a:r>
              <a:rPr lang="en-US" dirty="0"/>
              <a:t>Including locking issues</a:t>
            </a:r>
          </a:p>
          <a:p>
            <a:r>
              <a:rPr lang="en-US" dirty="0"/>
              <a:t>In the RX/TX path of the NAT!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F4CC5-CD32-4EE0-917B-0DF7C127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99868"/>
      </p:ext>
    </p:extLst>
  </p:cSld>
  <p:clrMapOvr>
    <a:masterClrMapping/>
  </p:clrMapOvr>
</p:sld>
</file>

<file path=ppt/slides/slide3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F944-5603-49C4-B322-52F693C18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bug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3D84E-603C-462C-A19B-25B5584B6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>
                <a:latin typeface="Consolas" panose="020B0609020204030204" pitchFamily="49" charset="0"/>
              </a:rPr>
              <a:t>WRITE(</a:t>
            </a:r>
            <a:r>
              <a:rPr lang="en-US" sz="3400" dirty="0" err="1">
                <a:latin typeface="Consolas" panose="020B0609020204030204" pitchFamily="49" charset="0"/>
              </a:rPr>
              <a:t>hw</a:t>
            </a:r>
            <a:r>
              <a:rPr lang="en-US" sz="3400" dirty="0">
                <a:latin typeface="Consolas" panose="020B0609020204030204" pitchFamily="49" charset="0"/>
              </a:rPr>
              <a:t>, TXDCTL, TXDCTL_ENABLE);</a:t>
            </a:r>
            <a:br>
              <a:rPr lang="en-US" sz="3400" dirty="0">
                <a:latin typeface="Consolas" panose="020B0609020204030204" pitchFamily="49" charset="0"/>
              </a:rPr>
            </a:br>
            <a:r>
              <a:rPr lang="en-US" sz="3400" dirty="0">
                <a:latin typeface="Consolas" panose="020B0609020204030204" pitchFamily="49" charset="0"/>
              </a:rPr>
              <a:t>while(READ(</a:t>
            </a:r>
            <a:r>
              <a:rPr lang="en-US" sz="3400" dirty="0" err="1">
                <a:latin typeface="Consolas" panose="020B0609020204030204" pitchFamily="49" charset="0"/>
              </a:rPr>
              <a:t>hw</a:t>
            </a:r>
            <a:r>
              <a:rPr lang="en-US" sz="3400" dirty="0">
                <a:latin typeface="Consolas" panose="020B0609020204030204" pitchFamily="49" charset="0"/>
              </a:rPr>
              <a:t>, TXDCTL) != TXDCTL_ENABLE) {}</a:t>
            </a:r>
          </a:p>
          <a:p>
            <a:pPr marL="0" indent="0">
              <a:buNone/>
            </a:pPr>
            <a:r>
              <a:rPr lang="en-US" sz="3400" dirty="0" err="1">
                <a:latin typeface="Consolas" panose="020B0609020204030204" pitchFamily="49" charset="0"/>
              </a:rPr>
              <a:t>rte_wmb</a:t>
            </a:r>
            <a:r>
              <a:rPr lang="en-US" sz="3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3400" dirty="0">
                <a:latin typeface="Consolas" panose="020B0609020204030204" pitchFamily="49" charset="0"/>
              </a:rPr>
              <a:t>WRITE(</a:t>
            </a:r>
            <a:r>
              <a:rPr lang="en-US" sz="3400" dirty="0" err="1">
                <a:latin typeface="Consolas" panose="020B0609020204030204" pitchFamily="49" charset="0"/>
              </a:rPr>
              <a:t>hw</a:t>
            </a:r>
            <a:r>
              <a:rPr lang="en-US" sz="3400" dirty="0">
                <a:latin typeface="Consolas" panose="020B0609020204030204" pitchFamily="49" charset="0"/>
              </a:rPr>
              <a:t>, TDH, 0);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170C5-A6D2-47F2-929A-D5692235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21351"/>
      </p:ext>
    </p:extLst>
  </p:cSld>
  <p:clrMapOvr>
    <a:masterClrMapping/>
  </p:clrMapOvr>
</p:sld>
</file>

<file path=ppt/slides/slide3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E2530-94EA-491B-8CEB-E7966EA9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bug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4A2A9-E1BB-43C4-86C8-28183FB82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%" lnSpcReduction="20%"/>
          </a:bodyPr>
          <a:lstStyle/>
          <a:p>
            <a:pPr marL="0" indent="0">
              <a:buNone/>
            </a:pPr>
            <a:r>
              <a:rPr lang="en-US" dirty="0"/>
              <a:t>“Software should write to the TDH register before </a:t>
            </a:r>
            <a:br>
              <a:rPr lang="en-US" dirty="0"/>
            </a:br>
            <a:r>
              <a:rPr lang="en-US" dirty="0"/>
              <a:t>  enabling the transmit function (</a:t>
            </a:r>
            <a:r>
              <a:rPr lang="en-US" i="1" dirty="0"/>
              <a:t>TXDCTL.ENABLE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  If software wrote to the TDH register while the transmit </a:t>
            </a:r>
            <a:br>
              <a:rPr lang="en-US" dirty="0"/>
            </a:br>
            <a:r>
              <a:rPr lang="en-US" dirty="0"/>
              <a:t>  function was enabled, on-chip descriptor buffers might be </a:t>
            </a:r>
            <a:br>
              <a:rPr lang="en-US" dirty="0"/>
            </a:br>
            <a:r>
              <a:rPr lang="en-US" dirty="0"/>
              <a:t>  invalidated and the hardware could become confused.“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172F-E9B9-4F41-BEAB-C1FFDCE5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47160"/>
      </p:ext>
    </p:extLst>
  </p:cSld>
  <p:clrMapOvr>
    <a:masterClrMapping/>
  </p:clrMapOvr>
</p:sld>
</file>

<file path=ppt/slides/slide3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F944-5603-49C4-B322-52F693C18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bug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3D84E-603C-462C-A19B-25B5584B6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dirty="0">
                <a:solidFill>
                  <a:schemeClr val="accent2"/>
                </a:solidFill>
                <a:latin typeface="Consolas" panose="020B0609020204030204" pitchFamily="49" charset="0"/>
              </a:rPr>
              <a:t>WRITE</a:t>
            </a:r>
            <a:r>
              <a:rPr lang="en-US" sz="3400" dirty="0">
                <a:latin typeface="Consolas" panose="020B0609020204030204" pitchFamily="49" charset="0"/>
              </a:rPr>
              <a:t>(</a:t>
            </a:r>
            <a:r>
              <a:rPr lang="en-US" sz="3400" dirty="0" err="1">
                <a:latin typeface="Consolas" panose="020B0609020204030204" pitchFamily="49" charset="0"/>
              </a:rPr>
              <a:t>hw</a:t>
            </a:r>
            <a:r>
              <a:rPr lang="en-US" sz="3400" dirty="0">
                <a:latin typeface="Consolas" panose="020B0609020204030204" pitchFamily="49" charset="0"/>
              </a:rPr>
              <a:t>, TXDCTL, </a:t>
            </a:r>
            <a:r>
              <a:rPr lang="en-US" sz="3400" b="1" dirty="0">
                <a:solidFill>
                  <a:schemeClr val="accent2"/>
                </a:solidFill>
                <a:latin typeface="Consolas" panose="020B0609020204030204" pitchFamily="49" charset="0"/>
              </a:rPr>
              <a:t>TXDCTL_ENABLE</a:t>
            </a:r>
            <a:r>
              <a:rPr lang="en-US" sz="3400" dirty="0">
                <a:latin typeface="Consolas" panose="020B0609020204030204" pitchFamily="49" charset="0"/>
              </a:rPr>
              <a:t>);</a:t>
            </a:r>
            <a:br>
              <a:rPr lang="en-US" sz="3400" dirty="0">
                <a:latin typeface="Consolas" panose="020B0609020204030204" pitchFamily="49" charset="0"/>
              </a:rPr>
            </a:br>
            <a:r>
              <a:rPr lang="en-US" sz="3400" dirty="0">
                <a:latin typeface="Consolas" panose="020B0609020204030204" pitchFamily="49" charset="0"/>
              </a:rPr>
              <a:t>while(READ(</a:t>
            </a:r>
            <a:r>
              <a:rPr lang="en-US" sz="3400" dirty="0" err="1">
                <a:latin typeface="Consolas" panose="020B0609020204030204" pitchFamily="49" charset="0"/>
              </a:rPr>
              <a:t>hw</a:t>
            </a:r>
            <a:r>
              <a:rPr lang="en-US" sz="3400" dirty="0">
                <a:latin typeface="Consolas" panose="020B0609020204030204" pitchFamily="49" charset="0"/>
              </a:rPr>
              <a:t>, TXDCTL) != TXDCTL_ENABLE) {}</a:t>
            </a:r>
          </a:p>
          <a:p>
            <a:pPr marL="0" indent="0">
              <a:buNone/>
            </a:pPr>
            <a:r>
              <a:rPr lang="en-US" sz="3400" dirty="0" err="1">
                <a:latin typeface="Consolas" panose="020B0609020204030204" pitchFamily="49" charset="0"/>
              </a:rPr>
              <a:t>rte_wmb</a:t>
            </a:r>
            <a:r>
              <a:rPr lang="en-US" sz="3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  <a:latin typeface="Consolas" panose="020B0609020204030204" pitchFamily="49" charset="0"/>
              </a:rPr>
              <a:t>WRITE</a:t>
            </a:r>
            <a:r>
              <a:rPr lang="en-US" sz="3400" dirty="0">
                <a:latin typeface="Consolas" panose="020B0609020204030204" pitchFamily="49" charset="0"/>
              </a:rPr>
              <a:t>(</a:t>
            </a:r>
            <a:r>
              <a:rPr lang="en-US" sz="3400" dirty="0" err="1">
                <a:latin typeface="Consolas" panose="020B0609020204030204" pitchFamily="49" charset="0"/>
              </a:rPr>
              <a:t>hw</a:t>
            </a:r>
            <a:r>
              <a:rPr lang="en-US" sz="3400" dirty="0">
                <a:latin typeface="Consolas" panose="020B0609020204030204" pitchFamily="49" charset="0"/>
              </a:rPr>
              <a:t>, </a:t>
            </a:r>
            <a:r>
              <a:rPr lang="en-US" sz="3400" b="1" dirty="0">
                <a:solidFill>
                  <a:srgbClr val="FF0000"/>
                </a:solidFill>
                <a:latin typeface="Consolas" panose="020B0609020204030204" pitchFamily="49" charset="0"/>
              </a:rPr>
              <a:t>TDH</a:t>
            </a:r>
            <a:r>
              <a:rPr lang="en-US" sz="3400" dirty="0">
                <a:latin typeface="Consolas" panose="020B0609020204030204" pitchFamily="49" charset="0"/>
              </a:rPr>
              <a:t>, 0);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170C5-A6D2-47F2-929A-D5692235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8586"/>
      </p:ext>
    </p:extLst>
  </p:cSld>
  <p:clrMapOvr>
    <a:masterClrMapping/>
  </p:clrMapOvr>
</p:sld>
</file>

<file path=ppt/slides/slide3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075C1-E9E8-4C31-B265-FA59D450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04F82-FE69-4AE2-B332-60DEB6C129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C3F61-2B60-4A63-86DF-48120A85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5320"/>
      </p:ext>
    </p:extLst>
  </p:cSld>
  <p:clrMapOvr>
    <a:masterClrMapping/>
  </p:clrMapOvr>
</p:sld>
</file>

<file path=ppt/slides/slide3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1B8D0-7664-43D7-A617-8F0691A3B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Verified 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05FA6-7A12-465E-B9E7-461B3A0C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verify Linux</a:t>
            </a:r>
          </a:p>
          <a:p>
            <a:pPr lvl="1"/>
            <a:r>
              <a:rPr lang="en-US" dirty="0"/>
              <a:t>seL4?</a:t>
            </a:r>
          </a:p>
          <a:p>
            <a:r>
              <a:rPr lang="en-US" dirty="0"/>
              <a:t>Kernel-bypass makes it easier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594BD-9FA0-4981-BA8B-610E9A3E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93603"/>
      </p:ext>
    </p:extLst>
  </p:cSld>
  <p:clrMapOvr>
    <a:masterClrMapping/>
  </p:clrMapOvr>
</p:sld>
</file>

<file path=ppt/slides/slide3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0A177-6F45-4A81-A9D9-C34613A5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Verified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3764A-3C3F-4D97-8F78-2EB17085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compiler could be buggy</a:t>
            </a:r>
          </a:p>
          <a:p>
            <a:pPr lvl="1"/>
            <a:r>
              <a:rPr lang="en-US" dirty="0" err="1"/>
              <a:t>CompCert</a:t>
            </a:r>
            <a:r>
              <a:rPr lang="en-US" dirty="0"/>
              <a:t>?</a:t>
            </a:r>
          </a:p>
          <a:p>
            <a:r>
              <a:rPr lang="en-US" dirty="0"/>
              <a:t>Verification toolchain is unverified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00056-5D0B-4443-A594-09CEC328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50279"/>
      </p:ext>
    </p:extLst>
  </p:cSld>
  <p:clrMapOvr>
    <a:masterClrMapping/>
  </p:clrMapOvr>
</p:sld>
</file>

<file path=ppt/slides/slide3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E014-59CE-4E41-A251-D78CEBCF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51B40-A41D-4963-810D-EEDD12A6BB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E7892-4049-48E3-BC53-28BD432E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56"/>
      </p:ext>
    </p:extLst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0098-1A2C-43F2-81E9-BE3D64DB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05CEC-DDA8-4995-879D-0862A39B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6EA9E6-6552-45F8-8BFF-F62281CFFA03}"/>
              </a:ext>
            </a:extLst>
          </p:cNvPr>
          <p:cNvGrpSpPr/>
          <p:nvPr/>
        </p:nvGrpSpPr>
        <p:grpSpPr>
          <a:xfrm>
            <a:off x="2314255" y="1690688"/>
            <a:ext cx="7563490" cy="4665662"/>
            <a:chOff x="2115992" y="643956"/>
            <a:chExt cx="7960016" cy="557008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3B88AD-C781-4619-BB28-3CF8C1E0BE62}"/>
                </a:ext>
              </a:extLst>
            </p:cNvPr>
            <p:cNvSpPr/>
            <p:nvPr/>
          </p:nvSpPr>
          <p:spPr>
            <a:xfrm>
              <a:off x="2115995" y="643956"/>
              <a:ext cx="7953897" cy="913748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NAT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666CEA6-D3AA-4368-8F4B-88E5517A7AA4}"/>
                </a:ext>
              </a:extLst>
            </p:cNvPr>
            <p:cNvSpPr/>
            <p:nvPr/>
          </p:nvSpPr>
          <p:spPr>
            <a:xfrm>
              <a:off x="2115995" y="1809789"/>
              <a:ext cx="5261810" cy="906758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DPDK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970219-2F47-430B-9C60-63ABD871A8CE}"/>
                </a:ext>
              </a:extLst>
            </p:cNvPr>
            <p:cNvSpPr/>
            <p:nvPr/>
          </p:nvSpPr>
          <p:spPr>
            <a:xfrm>
              <a:off x="7604181" y="1809789"/>
              <a:ext cx="2471827" cy="3238424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Data Structures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77C2B69-EA2D-4822-ADE1-202450D5D959}"/>
                </a:ext>
              </a:extLst>
            </p:cNvPr>
            <p:cNvSpPr/>
            <p:nvPr/>
          </p:nvSpPr>
          <p:spPr>
            <a:xfrm>
              <a:off x="5138475" y="2975622"/>
              <a:ext cx="2227092" cy="2072591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NIC</a:t>
              </a:r>
              <a:br>
                <a:rPr lang="en-US" sz="4000" dirty="0">
                  <a:effectLst/>
                  <a:latin typeface="+mj-lt"/>
                  <a:ea typeface="Calibri" panose="020F0502020204030204" pitchFamily="34" charset="0"/>
                </a:rPr>
              </a:b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Driver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526573-7B23-4C5E-A076-EB26246B97AF}"/>
                </a:ext>
              </a:extLst>
            </p:cNvPr>
            <p:cNvSpPr/>
            <p:nvPr/>
          </p:nvSpPr>
          <p:spPr>
            <a:xfrm>
              <a:off x="2115995" y="2975622"/>
              <a:ext cx="2789983" cy="906758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dirty="0" err="1">
                  <a:solidFill>
                    <a:srgbClr val="FFFFFF"/>
                  </a:solidFill>
                  <a:latin typeface="+mj-lt"/>
                  <a:ea typeface="Calibri" panose="020F0502020204030204" pitchFamily="34" charset="0"/>
                </a:rPr>
                <a:t>libC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8A8E4F-100B-4E64-AE9C-32E7695F2D96}"/>
                </a:ext>
              </a:extLst>
            </p:cNvPr>
            <p:cNvSpPr/>
            <p:nvPr/>
          </p:nvSpPr>
          <p:spPr>
            <a:xfrm>
              <a:off x="2115995" y="4141452"/>
              <a:ext cx="2789983" cy="906758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Linux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137D23E-8B91-4FF7-8D13-A3025E32F8FB}"/>
                </a:ext>
              </a:extLst>
            </p:cNvPr>
            <p:cNvSpPr/>
            <p:nvPr/>
          </p:nvSpPr>
          <p:spPr>
            <a:xfrm>
              <a:off x="2115992" y="5307285"/>
              <a:ext cx="7953897" cy="906758"/>
            </a:xfrm>
            <a:prstGeom prst="rect">
              <a:avLst/>
            </a:prstGeom>
            <a:solidFill>
              <a:schemeClr val="tx1">
                <a:lumMod val="50%"/>
                <a:lumOff val="50%"/>
              </a:scheme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Hardware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9604830"/>
      </p:ext>
    </p:extLst>
  </p:cSld>
  <p:clrMapOvr>
    <a:masterClrMapping/>
  </p:clrMapOvr>
</p:sld>
</file>

<file path=ppt/slides/slide4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46972-417B-4AB4-9C86-362DFBBE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can be verified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8358B-B8A5-4367-AF97-AB9307DDB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of DPDK, driver not an issue</a:t>
            </a:r>
          </a:p>
          <a:p>
            <a:r>
              <a:rPr lang="en-US" dirty="0"/>
              <a:t>Kernel-bypass helps a lot</a:t>
            </a:r>
          </a:p>
          <a:p>
            <a:r>
              <a:rPr lang="fr-CH" dirty="0"/>
              <a:t>Much </a:t>
            </a:r>
            <a:r>
              <a:rPr lang="fr-CH" dirty="0" err="1"/>
              <a:t>smaller</a:t>
            </a:r>
            <a:r>
              <a:rPr lang="fr-CH" dirty="0"/>
              <a:t> </a:t>
            </a:r>
            <a:r>
              <a:rPr lang="fr-CH" dirty="0" err="1"/>
              <a:t>trusted</a:t>
            </a:r>
            <a:r>
              <a:rPr lang="fr-CH" dirty="0"/>
              <a:t> base</a:t>
            </a:r>
          </a:p>
          <a:p>
            <a:pPr lvl="1"/>
            <a:r>
              <a:rPr lang="fr-CH" dirty="0"/>
              <a:t>50x </a:t>
            </a:r>
            <a:r>
              <a:rPr lang="fr-CH" dirty="0" err="1"/>
              <a:t>less</a:t>
            </a:r>
            <a:r>
              <a:rPr lang="fr-CH" dirty="0"/>
              <a:t> code to trust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7CF4F-DCDB-4E16-9C4C-DD037866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50527"/>
      </p:ext>
    </p:extLst>
  </p:cSld>
  <p:clrMapOvr>
    <a:masterClrMapping/>
  </p:clrMapOvr>
</p:sld>
</file>

<file path=ppt/slides/slide4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5198-888F-4A76-90CE-7DE689CC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can have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22285-FE58-476C-BDDC-D3B71281B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/>
              <a:t>Verifying</a:t>
            </a:r>
            <a:r>
              <a:rPr lang="fr-CH" dirty="0"/>
              <a:t> user code </a:t>
            </a:r>
            <a:r>
              <a:rPr lang="fr-CH" dirty="0" err="1"/>
              <a:t>is</a:t>
            </a:r>
            <a:r>
              <a:rPr lang="fr-CH" dirty="0"/>
              <a:t> not </a:t>
            </a:r>
            <a:r>
              <a:rPr lang="fr-CH" dirty="0" err="1"/>
              <a:t>enough</a:t>
            </a:r>
            <a:endParaRPr lang="en-US" dirty="0"/>
          </a:p>
          <a:p>
            <a:r>
              <a:rPr lang="en-US" dirty="0"/>
              <a:t>Despite kernel-bypass simplicity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D07E4-75D4-4DB7-B4BE-6FBBB24A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3940"/>
      </p:ext>
    </p:extLst>
  </p:cSld>
  <p:clrMapOvr>
    <a:masterClrMapping/>
  </p:clrMapOvr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C74A93-8EDB-4B88-A3CF-EF4643488AC4}"/>
              </a:ext>
            </a:extLst>
          </p:cNvPr>
          <p:cNvSpPr/>
          <p:nvPr/>
        </p:nvSpPr>
        <p:spPr>
          <a:xfrm>
            <a:off x="5547360" y="216552"/>
            <a:ext cx="1097280" cy="913748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miter lim="800%"/>
          </a:ln>
          <a:effectLst/>
        </p:spPr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kern="12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NAT</a:t>
            </a:r>
            <a:endParaRPr lang="en-US" sz="40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F0EFF5-0A53-4D42-B4B9-7690839A12E0}"/>
              </a:ext>
            </a:extLst>
          </p:cNvPr>
          <p:cNvSpPr/>
          <p:nvPr/>
        </p:nvSpPr>
        <p:spPr>
          <a:xfrm>
            <a:off x="6096000" y="1200189"/>
            <a:ext cx="1234440" cy="512064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miter lim="800%"/>
          </a:ln>
          <a:effectLst/>
        </p:spPr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FFFFFF"/>
                </a:solidFill>
                <a:latin typeface="+mj-lt"/>
                <a:ea typeface="Calibri" panose="020F0502020204030204" pitchFamily="34" charset="0"/>
              </a:rPr>
              <a:t>DS</a:t>
            </a:r>
            <a:endParaRPr lang="en-US" sz="40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C86B3-7DA9-4277-B31D-1A1C0153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5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2062D3D-C6D2-480F-80E4-82A2C4A0C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To scale</a:t>
            </a:r>
          </a:p>
        </p:txBody>
      </p:sp>
    </p:spTree>
    <p:extLst>
      <p:ext uri="{BB962C8B-B14F-4D97-AF65-F5344CB8AC3E}">
        <p14:creationId xmlns:p14="http://schemas.microsoft.com/office/powerpoint/2010/main" val="59270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8F9E429-96E2-435A-B0FD-F8D41EC92B24}"/>
              </a:ext>
            </a:extLst>
          </p:cNvPr>
          <p:cNvGrpSpPr/>
          <p:nvPr/>
        </p:nvGrpSpPr>
        <p:grpSpPr>
          <a:xfrm>
            <a:off x="5547360" y="216552"/>
            <a:ext cx="1783080" cy="1495701"/>
            <a:chOff x="5547360" y="216552"/>
            <a:chExt cx="1783080" cy="14957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C74A93-8EDB-4B88-A3CF-EF4643488AC4}"/>
                </a:ext>
              </a:extLst>
            </p:cNvPr>
            <p:cNvSpPr/>
            <p:nvPr/>
          </p:nvSpPr>
          <p:spPr>
            <a:xfrm>
              <a:off x="5547360" y="216552"/>
              <a:ext cx="1097280" cy="913748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NAT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F0EFF5-0A53-4D42-B4B9-7690839A12E0}"/>
                </a:ext>
              </a:extLst>
            </p:cNvPr>
            <p:cNvSpPr/>
            <p:nvPr/>
          </p:nvSpPr>
          <p:spPr>
            <a:xfrm>
              <a:off x="6096000" y="1200189"/>
              <a:ext cx="1234440" cy="512064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dirty="0">
                  <a:solidFill>
                    <a:srgbClr val="FFFFFF"/>
                  </a:solidFill>
                  <a:latin typeface="+mj-lt"/>
                  <a:ea typeface="Calibri" panose="020F0502020204030204" pitchFamily="34" charset="0"/>
                </a:rPr>
                <a:t>DS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16A9D4-3F09-4414-B83D-9F773425150B}"/>
              </a:ext>
            </a:extLst>
          </p:cNvPr>
          <p:cNvGrpSpPr/>
          <p:nvPr/>
        </p:nvGrpSpPr>
        <p:grpSpPr>
          <a:xfrm>
            <a:off x="70912" y="1200184"/>
            <a:ext cx="13639292" cy="6330259"/>
            <a:chOff x="35052" y="1200189"/>
            <a:chExt cx="13639292" cy="633025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E279B59-AA04-4B6F-A1D8-5006E8701D07}"/>
                </a:ext>
              </a:extLst>
            </p:cNvPr>
            <p:cNvSpPr/>
            <p:nvPr/>
          </p:nvSpPr>
          <p:spPr>
            <a:xfrm>
              <a:off x="35052" y="1200189"/>
              <a:ext cx="9902952" cy="5486400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4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DPDK</a:t>
              </a:r>
              <a:endParaRPr lang="en-US" sz="54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F76BB1-C6FF-4566-817A-7F1F94D68A8A}"/>
                </a:ext>
              </a:extLst>
            </p:cNvPr>
            <p:cNvSpPr/>
            <p:nvPr/>
          </p:nvSpPr>
          <p:spPr>
            <a:xfrm>
              <a:off x="10016744" y="2044048"/>
              <a:ext cx="3657600" cy="5486400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54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  NIC</a:t>
              </a:r>
              <a:br>
                <a:rPr lang="en-US" sz="54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</a:br>
              <a:r>
                <a:rPr lang="en-US" sz="54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  Driver</a:t>
              </a:r>
              <a:endParaRPr lang="en-US" sz="54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B489817A-2C24-4F2C-9D6E-4739207F7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To scale</a:t>
            </a:r>
          </a:p>
        </p:txBody>
      </p:sp>
    </p:spTree>
    <p:extLst>
      <p:ext uri="{BB962C8B-B14F-4D97-AF65-F5344CB8AC3E}">
        <p14:creationId xmlns:p14="http://schemas.microsoft.com/office/powerpoint/2010/main" val="27441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%" decel="50%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32501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.25%" y="-0.093%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1949D5-C57B-45C6-846C-A31691B09C4C}"/>
              </a:ext>
            </a:extLst>
          </p:cNvPr>
          <p:cNvGrpSpPr/>
          <p:nvPr/>
        </p:nvGrpSpPr>
        <p:grpSpPr>
          <a:xfrm>
            <a:off x="35052" y="171411"/>
            <a:ext cx="13639292" cy="7359037"/>
            <a:chOff x="35052" y="171411"/>
            <a:chExt cx="13639292" cy="73590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C74A93-8EDB-4B88-A3CF-EF4643488AC4}"/>
                </a:ext>
              </a:extLst>
            </p:cNvPr>
            <p:cNvSpPr/>
            <p:nvPr/>
          </p:nvSpPr>
          <p:spPr>
            <a:xfrm>
              <a:off x="9509760" y="171411"/>
              <a:ext cx="1097280" cy="913748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NAT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F0EFF5-0A53-4D42-B4B9-7690839A12E0}"/>
                </a:ext>
              </a:extLst>
            </p:cNvPr>
            <p:cNvSpPr/>
            <p:nvPr/>
          </p:nvSpPr>
          <p:spPr>
            <a:xfrm>
              <a:off x="10058400" y="1155048"/>
              <a:ext cx="1234440" cy="512064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dirty="0">
                  <a:solidFill>
                    <a:srgbClr val="FFFFFF"/>
                  </a:solidFill>
                  <a:latin typeface="+mj-lt"/>
                  <a:ea typeface="Calibri" panose="020F0502020204030204" pitchFamily="34" charset="0"/>
                </a:rPr>
                <a:t>DS</a:t>
              </a:r>
              <a:endParaRPr lang="en-US" sz="40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E279B59-AA04-4B6F-A1D8-5006E8701D07}"/>
                </a:ext>
              </a:extLst>
            </p:cNvPr>
            <p:cNvSpPr/>
            <p:nvPr/>
          </p:nvSpPr>
          <p:spPr>
            <a:xfrm>
              <a:off x="35052" y="1200189"/>
              <a:ext cx="9902952" cy="5486400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4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DPDK</a:t>
              </a:r>
              <a:endParaRPr lang="en-US" sz="54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F76BB1-C6FF-4566-817A-7F1F94D68A8A}"/>
                </a:ext>
              </a:extLst>
            </p:cNvPr>
            <p:cNvSpPr/>
            <p:nvPr/>
          </p:nvSpPr>
          <p:spPr>
            <a:xfrm>
              <a:off x="10016744" y="2044048"/>
              <a:ext cx="3657600" cy="5486400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54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  NIC</a:t>
              </a:r>
              <a:br>
                <a:rPr lang="en-US" sz="54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</a:br>
              <a:r>
                <a:rPr lang="en-US" sz="5400" kern="1200" dirty="0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  Driver</a:t>
              </a:r>
              <a:endParaRPr lang="en-US" sz="54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D79505C-D06B-4850-B777-9FC446A13086}"/>
              </a:ext>
            </a:extLst>
          </p:cNvPr>
          <p:cNvSpPr/>
          <p:nvPr/>
        </p:nvSpPr>
        <p:spPr>
          <a:xfrm>
            <a:off x="1404400" y="1525163"/>
            <a:ext cx="9902952" cy="5486400"/>
          </a:xfrm>
          <a:prstGeom prst="rect">
            <a:avLst/>
          </a:prstGeom>
          <a:solidFill>
            <a:sysClr val="window" lastClr="FFFFFF">
              <a:lumMod val="50%"/>
            </a:sysClr>
          </a:solidFill>
          <a:ln w="9525" cap="flat" cmpd="sng" algn="ctr">
            <a:noFill/>
            <a:prstDash val="solid"/>
            <a:miter lim="800%"/>
          </a:ln>
          <a:effectLst/>
        </p:spPr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400" kern="1200" dirty="0" err="1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libC</a:t>
            </a:r>
            <a:endParaRPr lang="en-US" sz="54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68307A3-1E70-4295-9DB3-916CA088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To scale</a:t>
            </a:r>
          </a:p>
        </p:txBody>
      </p:sp>
    </p:spTree>
    <p:extLst>
      <p:ext uri="{BB962C8B-B14F-4D97-AF65-F5344CB8AC3E}">
        <p14:creationId xmlns:p14="http://schemas.microsoft.com/office/powerpoint/2010/main" val="12121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2%" y="22%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%" decel="50%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07407E-6 L 0.31068 -0.431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.533%" y="-21.597%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EA67CB3B-FDD8-404B-82DE-BDA7E98C596A}"/>
              </a:ext>
            </a:extLst>
          </p:cNvPr>
          <p:cNvGrpSpPr/>
          <p:nvPr/>
        </p:nvGrpSpPr>
        <p:grpSpPr>
          <a:xfrm>
            <a:off x="1342474" y="81842"/>
            <a:ext cx="10719551" cy="6936354"/>
            <a:chOff x="1342474" y="81842"/>
            <a:chExt cx="10719551" cy="693635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E57F66A-943C-4BC4-A5A4-73C7B8498DC1}"/>
                </a:ext>
              </a:extLst>
            </p:cNvPr>
            <p:cNvGrpSpPr/>
            <p:nvPr/>
          </p:nvGrpSpPr>
          <p:grpSpPr>
            <a:xfrm>
              <a:off x="9081081" y="81842"/>
              <a:ext cx="2980944" cy="1609344"/>
              <a:chOff x="10271252" y="425411"/>
              <a:chExt cx="676656" cy="36576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5C74A93-8EDB-4B88-A3CF-EF4643488AC4}"/>
                  </a:ext>
                </a:extLst>
              </p:cNvPr>
              <p:cNvSpPr/>
              <p:nvPr/>
            </p:nvSpPr>
            <p:spPr>
              <a:xfrm>
                <a:off x="10741300" y="425411"/>
                <a:ext cx="54437" cy="45415"/>
              </a:xfrm>
              <a:prstGeom prst="rect">
                <a:avLst/>
              </a:prstGeom>
              <a:solidFill>
                <a:schemeClr val="accent6"/>
              </a:solidFill>
              <a:ln w="9525" cap="flat" cmpd="sng" algn="ctr">
                <a:noFill/>
                <a:prstDash val="solid"/>
                <a:miter lim="800%"/>
              </a:ln>
              <a:effectLst/>
            </p:spPr>
            <p:txBody>
              <a:bodyPr rot="0" spcFirstLastPara="0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4000" dirty="0">
                  <a:effectLst/>
                  <a:latin typeface="+mj-lt"/>
                  <a:ea typeface="Calibri" panose="020F0502020204030204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5F0EFF5-0A53-4D42-B4B9-7690839A12E0}"/>
                  </a:ext>
                </a:extLst>
              </p:cNvPr>
              <p:cNvSpPr/>
              <p:nvPr/>
            </p:nvSpPr>
            <p:spPr>
              <a:xfrm>
                <a:off x="10768518" y="474300"/>
                <a:ext cx="61242" cy="25451"/>
              </a:xfrm>
              <a:prstGeom prst="rect">
                <a:avLst/>
              </a:prstGeom>
              <a:solidFill>
                <a:schemeClr val="accent6"/>
              </a:solidFill>
              <a:ln w="9525" cap="flat" cmpd="sng" algn="ctr">
                <a:noFill/>
                <a:prstDash val="solid"/>
                <a:miter lim="800%"/>
              </a:ln>
              <a:effectLst/>
            </p:spPr>
            <p:txBody>
              <a:bodyPr rot="0" spcFirstLastPara="0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4000" dirty="0">
                  <a:effectLst/>
                  <a:latin typeface="+mj-lt"/>
                  <a:ea typeface="Calibri" panose="020F0502020204030204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E279B59-AA04-4B6F-A1D8-5006E8701D07}"/>
                  </a:ext>
                </a:extLst>
              </p:cNvPr>
              <p:cNvSpPr/>
              <p:nvPr/>
            </p:nvSpPr>
            <p:spPr>
              <a:xfrm>
                <a:off x="10271252" y="476543"/>
                <a:ext cx="491293" cy="272686"/>
              </a:xfrm>
              <a:prstGeom prst="rect">
                <a:avLst/>
              </a:prstGeom>
              <a:solidFill>
                <a:sysClr val="window" lastClr="FFFFFF">
                  <a:lumMod val="50%"/>
                </a:sysClr>
              </a:solidFill>
              <a:ln w="9525" cap="flat" cmpd="sng" algn="ctr">
                <a:noFill/>
                <a:prstDash val="solid"/>
                <a:miter lim="800%"/>
              </a:ln>
              <a:effectLst/>
            </p:spPr>
            <p:txBody>
              <a:bodyPr rot="0" spcFirstLastPara="0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5400" dirty="0">
                  <a:effectLst/>
                  <a:latin typeface="+mj-lt"/>
                  <a:ea typeface="Calibri" panose="020F0502020204030204" pitchFamily="34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1F76BB1-C6FF-4566-817A-7F1F94D68A8A}"/>
                  </a:ext>
                </a:extLst>
              </p:cNvPr>
              <p:cNvSpPr/>
              <p:nvPr/>
            </p:nvSpPr>
            <p:spPr>
              <a:xfrm>
                <a:off x="10766452" y="518485"/>
                <a:ext cx="181456" cy="272686"/>
              </a:xfrm>
              <a:prstGeom prst="rect">
                <a:avLst/>
              </a:prstGeom>
              <a:solidFill>
                <a:sysClr val="window" lastClr="FFFFFF">
                  <a:lumMod val="50%"/>
                </a:sysClr>
              </a:solidFill>
              <a:ln w="9525" cap="flat" cmpd="sng" algn="ctr">
                <a:noFill/>
                <a:prstDash val="solid"/>
                <a:miter lim="800%"/>
              </a:ln>
              <a:effectLst/>
            </p:spPr>
            <p:txBody>
              <a:bodyPr rot="0" spcFirstLastPara="0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5400" kern="1200" dirty="0">
                    <a:solidFill>
                      <a:srgbClr val="FFFFFF"/>
                    </a:solidFill>
                    <a:effectLst/>
                    <a:latin typeface="+mj-lt"/>
                    <a:ea typeface="Calibri" panose="020F0502020204030204" pitchFamily="34" charset="0"/>
                  </a:rPr>
                  <a:t>  </a:t>
                </a:r>
                <a:br>
                  <a:rPr lang="en-US" sz="5400" kern="1200" dirty="0">
                    <a:solidFill>
                      <a:srgbClr val="FFFFFF"/>
                    </a:solidFill>
                    <a:effectLst/>
                    <a:latin typeface="+mj-lt"/>
                    <a:ea typeface="Calibri" panose="020F0502020204030204" pitchFamily="34" charset="0"/>
                  </a:rPr>
                </a:br>
                <a:r>
                  <a:rPr lang="en-US" sz="5400" kern="1200" dirty="0">
                    <a:solidFill>
                      <a:srgbClr val="FFFFFF"/>
                    </a:solidFill>
                    <a:effectLst/>
                    <a:latin typeface="+mj-lt"/>
                    <a:ea typeface="Calibri" panose="020F0502020204030204" pitchFamily="34" charset="0"/>
                  </a:rPr>
                  <a:t>  </a:t>
                </a:r>
                <a:endParaRPr lang="en-US" sz="5400" dirty="0">
                  <a:effectLst/>
                  <a:latin typeface="+mj-lt"/>
                  <a:ea typeface="Calibri" panose="020F0502020204030204" pitchFamily="34" charset="0"/>
                </a:endParaRP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08A339-75FB-4556-B8A8-49CB5D0BFD1D}"/>
                </a:ext>
              </a:extLst>
            </p:cNvPr>
            <p:cNvSpPr/>
            <p:nvPr/>
          </p:nvSpPr>
          <p:spPr>
            <a:xfrm>
              <a:off x="1342474" y="1531796"/>
              <a:ext cx="9902952" cy="5486400"/>
            </a:xfrm>
            <a:prstGeom prst="rect">
              <a:avLst/>
            </a:prstGeom>
            <a:solidFill>
              <a:sysClr val="window" lastClr="FFFFFF">
                <a:lumMod val="50%"/>
              </a:sysClr>
            </a:solidFill>
            <a:ln w="9525" cap="flat" cmpd="sng" algn="ctr">
              <a:noFill/>
              <a:prstDash val="solid"/>
              <a:miter lim="800%"/>
            </a:ln>
            <a:effectLst/>
          </p:spPr>
          <p:txBody>
            <a:bodyPr rot="0" spcFirstLastPara="0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400" kern="1200" dirty="0" err="1">
                  <a:solidFill>
                    <a:srgbClr val="FFFFFF"/>
                  </a:solidFill>
                  <a:effectLst/>
                  <a:latin typeface="+mj-lt"/>
                  <a:ea typeface="Calibri" panose="020F0502020204030204" pitchFamily="34" charset="0"/>
                </a:rPr>
                <a:t>libC</a:t>
              </a:r>
              <a:endParaRPr lang="en-US" sz="5400" dirty="0">
                <a:effectLst/>
                <a:latin typeface="+mj-lt"/>
                <a:ea typeface="Calibri" panose="020F0502020204030204" pitchFamily="34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9D4D3D9-61FE-4D56-8BCE-A9396C79084F}"/>
              </a:ext>
            </a:extLst>
          </p:cNvPr>
          <p:cNvSpPr/>
          <p:nvPr/>
        </p:nvSpPr>
        <p:spPr>
          <a:xfrm>
            <a:off x="1280136" y="1709327"/>
            <a:ext cx="10515600" cy="5166360"/>
          </a:xfrm>
          <a:prstGeom prst="rect">
            <a:avLst/>
          </a:prstGeom>
          <a:solidFill>
            <a:sysClr val="window" lastClr="FFFFFF">
              <a:lumMod val="50%"/>
            </a:sysClr>
          </a:solidFill>
          <a:ln w="9525" cap="flat" cmpd="sng" algn="ctr">
            <a:noFill/>
            <a:prstDash val="solid"/>
            <a:miter lim="800%"/>
          </a:ln>
          <a:effectLst/>
        </p:spPr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400" kern="12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Linux</a:t>
            </a:r>
            <a:endParaRPr lang="en-US" sz="5400" dirty="0">
              <a:effectLst/>
              <a:latin typeface="+mj-lt"/>
              <a:ea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898C8C-5D24-48C2-8307-6344DC34709A}"/>
              </a:ext>
            </a:extLst>
          </p:cNvPr>
          <p:cNvGrpSpPr/>
          <p:nvPr/>
        </p:nvGrpSpPr>
        <p:grpSpPr>
          <a:xfrm>
            <a:off x="7896075" y="0"/>
            <a:ext cx="4049835" cy="1322230"/>
            <a:chOff x="6883551" y="250361"/>
            <a:chExt cx="4049835" cy="1322230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EAF6570-745B-4D39-9FEB-0669E949D0B0}"/>
                </a:ext>
              </a:extLst>
            </p:cNvPr>
            <p:cNvCxnSpPr>
              <a:cxnSpLocks/>
              <a:endCxn id="14" idx="3"/>
            </p:cNvCxnSpPr>
            <p:nvPr/>
          </p:nvCxnSpPr>
          <p:spPr>
            <a:xfrm flipV="1">
              <a:off x="8079637" y="547561"/>
              <a:ext cx="2556549" cy="57600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DE2177-F767-4DB3-995C-5F075198CD1E}"/>
                </a:ext>
              </a:extLst>
            </p:cNvPr>
            <p:cNvSpPr txBox="1"/>
            <p:nvPr/>
          </p:nvSpPr>
          <p:spPr>
            <a:xfrm>
              <a:off x="6883551" y="741594"/>
              <a:ext cx="12722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rgbClr val="FF0000"/>
                  </a:solidFill>
                </a:rPr>
                <a:t>NAT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12C3B0A-BB86-4873-B649-FA1B36398481}"/>
                </a:ext>
              </a:extLst>
            </p:cNvPr>
            <p:cNvSpPr/>
            <p:nvPr/>
          </p:nvSpPr>
          <p:spPr>
            <a:xfrm>
              <a:off x="10585195" y="250361"/>
              <a:ext cx="348191" cy="348191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30BDBC35-6508-4E1C-B4E8-12BD09D0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To scale</a:t>
            </a:r>
          </a:p>
        </p:txBody>
      </p:sp>
    </p:spTree>
    <p:extLst>
      <p:ext uri="{BB962C8B-B14F-4D97-AF65-F5344CB8AC3E}">
        <p14:creationId xmlns:p14="http://schemas.microsoft.com/office/powerpoint/2010/main" val="265379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22%" y="22%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%" decel="50%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59259E-6 L 0.33529 -0.384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.758%" y="-19.213%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551C-4C42-4BB8-BC1A-9FFE817FF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3D7E8-F030-491D-AF0B-496C8ACD2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Verifying the stack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Future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08AC3-DD5B-43E6-A90B-5C9F10EE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E10-A190-496A-98F6-B76B744A85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11558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17454</TotalTime>
  <Words>574</Words>
  <Application>Microsoft Office PowerPoint</Application>
  <PresentationFormat>Widescreen</PresentationFormat>
  <Paragraphs>217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Consolas</vt:lpstr>
      <vt:lpstr>Wingdings</vt:lpstr>
      <vt:lpstr>Office Theme</vt:lpstr>
      <vt:lpstr>A Formally Verified NAT Stack</vt:lpstr>
      <vt:lpstr>Problem</vt:lpstr>
      <vt:lpstr>Prior work</vt:lpstr>
      <vt:lpstr>Prior work</vt:lpstr>
      <vt:lpstr>To scale</vt:lpstr>
      <vt:lpstr>To scale</vt:lpstr>
      <vt:lpstr>To scale</vt:lpstr>
      <vt:lpstr>To scale</vt:lpstr>
      <vt:lpstr>Outline</vt:lpstr>
      <vt:lpstr>Symbolic execution</vt:lpstr>
      <vt:lpstr>Exhaustive symb. ex.</vt:lpstr>
      <vt:lpstr>Path explosion</vt:lpstr>
      <vt:lpstr>Insight</vt:lpstr>
      <vt:lpstr>NAT stack</vt:lpstr>
      <vt:lpstr>DPDK</vt:lpstr>
      <vt:lpstr>DPDK challenges</vt:lpstr>
      <vt:lpstr>NIC driver (ixgbe)</vt:lpstr>
      <vt:lpstr>LibC</vt:lpstr>
      <vt:lpstr>LibC models</vt:lpstr>
      <vt:lpstr>LibC shallow model</vt:lpstr>
      <vt:lpstr>LibC filesystem model</vt:lpstr>
      <vt:lpstr>Linux</vt:lpstr>
      <vt:lpstr>Hardware</vt:lpstr>
      <vt:lpstr>Hardware model challenges</vt:lpstr>
      <vt:lpstr>Results</vt:lpstr>
      <vt:lpstr>Before</vt:lpstr>
      <vt:lpstr>After (to scale)</vt:lpstr>
      <vt:lpstr>DPDK bugs</vt:lpstr>
      <vt:lpstr>DPDK spec violation</vt:lpstr>
      <vt:lpstr>DPDK spec violationn</vt:lpstr>
      <vt:lpstr>DPDK spec violation</vt:lpstr>
      <vt:lpstr>Driver bugs</vt:lpstr>
      <vt:lpstr>Driver bug example</vt:lpstr>
      <vt:lpstr>Driver bug example</vt:lpstr>
      <vt:lpstr>Driver bug example</vt:lpstr>
      <vt:lpstr>Future work</vt:lpstr>
      <vt:lpstr>Verified OS</vt:lpstr>
      <vt:lpstr>Verified tools</vt:lpstr>
      <vt:lpstr>Takeaways</vt:lpstr>
      <vt:lpstr>Stack can be verified</vt:lpstr>
      <vt:lpstr>Stack can have bugs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Formally Verified NAT Stack</dc:title>
  <dc:creator>Solal Pirelli</dc:creator>
  <cp:lastModifiedBy>Solal Pirelli</cp:lastModifiedBy>
  <cp:revision>44</cp:revision>
  <dcterms:created xsi:type="dcterms:W3CDTF">2018-08-07T07:20:26Z</dcterms:created>
  <dcterms:modified xsi:type="dcterms:W3CDTF">2018-08-20T09:26:38Z</dcterms:modified>
</cp:coreProperties>
</file>